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  <p:sldMasterId id="2147483888" r:id="rId5"/>
  </p:sldMasterIdLst>
  <p:notesMasterIdLst>
    <p:notesMasterId r:id="rId29"/>
  </p:notesMasterIdLst>
  <p:handoutMasterIdLst>
    <p:handoutMasterId r:id="rId30"/>
  </p:handoutMasterIdLst>
  <p:sldIdLst>
    <p:sldId id="7728" r:id="rId6"/>
    <p:sldId id="7916" r:id="rId7"/>
    <p:sldId id="7757" r:id="rId8"/>
    <p:sldId id="2147348159" r:id="rId9"/>
    <p:sldId id="2147348148" r:id="rId10"/>
    <p:sldId id="7826" r:id="rId11"/>
    <p:sldId id="2147348146" r:id="rId12"/>
    <p:sldId id="2147348149" r:id="rId13"/>
    <p:sldId id="2147348156" r:id="rId14"/>
    <p:sldId id="2147348040" r:id="rId15"/>
    <p:sldId id="7924" r:id="rId16"/>
    <p:sldId id="7918" r:id="rId17"/>
    <p:sldId id="2147348095" r:id="rId18"/>
    <p:sldId id="2147348153" r:id="rId19"/>
    <p:sldId id="2147348137" r:id="rId20"/>
    <p:sldId id="2147348152" r:id="rId21"/>
    <p:sldId id="2147348157" r:id="rId22"/>
    <p:sldId id="2147348158" r:id="rId23"/>
    <p:sldId id="2147348115" r:id="rId24"/>
    <p:sldId id="262" r:id="rId25"/>
    <p:sldId id="2147348155" r:id="rId26"/>
    <p:sldId id="2147348154" r:id="rId27"/>
    <p:sldId id="2147348160" r:id="rId28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port" id="{97F200A2-23EC-974A-9DD3-D9B39BB07421}">
          <p14:sldIdLst>
            <p14:sldId id="7728"/>
            <p14:sldId id="7916"/>
            <p14:sldId id="7757"/>
            <p14:sldId id="2147348159"/>
            <p14:sldId id="2147348148"/>
            <p14:sldId id="7826"/>
            <p14:sldId id="2147348146"/>
            <p14:sldId id="2147348149"/>
            <p14:sldId id="2147348156"/>
            <p14:sldId id="2147348040"/>
            <p14:sldId id="7924"/>
          </p14:sldIdLst>
        </p14:section>
        <p14:section name="Appendix" id="{484534A8-7C2B-4EE7-8B4E-860817DEAE49}">
          <p14:sldIdLst>
            <p14:sldId id="7918"/>
            <p14:sldId id="2147348095"/>
            <p14:sldId id="2147348153"/>
            <p14:sldId id="2147348137"/>
            <p14:sldId id="2147348152"/>
            <p14:sldId id="2147348157"/>
            <p14:sldId id="2147348158"/>
            <p14:sldId id="2147348115"/>
            <p14:sldId id="262"/>
            <p14:sldId id="2147348155"/>
            <p14:sldId id="2147348154"/>
            <p14:sldId id="21473481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88"/>
    <a:srgbClr val="F3F2EF"/>
    <a:srgbClr val="151C2D"/>
    <a:srgbClr val="F6D683"/>
    <a:srgbClr val="F8EDD3"/>
    <a:srgbClr val="FFD6B9"/>
    <a:srgbClr val="161D2D"/>
    <a:srgbClr val="FEAE76"/>
    <a:srgbClr val="ECDBCF"/>
    <a:srgbClr val="19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>
      <p:cViewPr>
        <p:scale>
          <a:sx n="50" d="100"/>
          <a:sy n="50" d="100"/>
        </p:scale>
        <p:origin x="11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Chun" userId="077c3be1-82c4-4faf-a2a3-db57575b7ae1" providerId="ADAL" clId="{21A39D35-0E62-9549-9F21-AA2066FC023C}"/>
    <pc:docChg chg="undo custSel addSld delSld modSld sldOrd modMainMaster addSection delSection modSection">
      <pc:chgData name="Irene Chun" userId="077c3be1-82c4-4faf-a2a3-db57575b7ae1" providerId="ADAL" clId="{21A39D35-0E62-9549-9F21-AA2066FC023C}" dt="2022-10-13T20:59:55.269" v="1252" actId="18676"/>
      <pc:docMkLst>
        <pc:docMk/>
      </pc:docMkLst>
      <pc:sldChg chg="modSp">
        <pc:chgData name="Irene Chun" userId="077c3be1-82c4-4faf-a2a3-db57575b7ae1" providerId="ADAL" clId="{21A39D35-0E62-9549-9F21-AA2066FC023C}" dt="2022-10-11T13:07:24.619" v="1189"/>
        <pc:sldMkLst>
          <pc:docMk/>
          <pc:sldMk cId="2399740900" sldId="7826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2399740900" sldId="7826"/>
            <ac:spMk id="6" creationId="{2E289638-0202-3B40-8959-D58D574305B7}"/>
          </ac:spMkLst>
        </pc:spChg>
      </pc:sldChg>
      <pc:sldChg chg="modSp del">
        <pc:chgData name="Irene Chun" userId="077c3be1-82c4-4faf-a2a3-db57575b7ae1" providerId="ADAL" clId="{21A39D35-0E62-9549-9F21-AA2066FC023C}" dt="2022-10-13T20:59:52.652" v="1250" actId="2696"/>
        <pc:sldMkLst>
          <pc:docMk/>
          <pc:sldMk cId="4113325437" sldId="7897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4113325437" sldId="7897"/>
            <ac:spMk id="2" creationId="{F408AB1A-AC34-3341-8759-69223D0292FA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4113325437" sldId="7897"/>
            <ac:spMk id="3" creationId="{AA6BEA4F-3153-BB46-BF02-02978A180887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4113325437" sldId="7897"/>
            <ac:spMk id="8" creationId="{6C1ABAFB-1E0A-DC4E-928D-1460455F54B8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4113325437" sldId="7897"/>
            <ac:spMk id="9" creationId="{9EB1BFF7-B6AF-AB41-A9EC-C161843302F0}"/>
          </ac:spMkLst>
        </pc:spChg>
      </pc:sldChg>
      <pc:sldChg chg="addSp delSp modSp del mod ord modClrScheme modAnim chgLayout">
        <pc:chgData name="Irene Chun" userId="077c3be1-82c4-4faf-a2a3-db57575b7ae1" providerId="ADAL" clId="{21A39D35-0E62-9549-9F21-AA2066FC023C}" dt="2022-10-13T20:59:49.884" v="1249" actId="2696"/>
        <pc:sldMkLst>
          <pc:docMk/>
          <pc:sldMk cId="2802997120" sldId="7898"/>
        </pc:sldMkLst>
        <pc:spChg chg="add del mod">
          <ac:chgData name="Irene Chun" userId="077c3be1-82c4-4faf-a2a3-db57575b7ae1" providerId="ADAL" clId="{21A39D35-0E62-9549-9F21-AA2066FC023C}" dt="2022-09-16T20:54:06.162" v="5"/>
          <ac:spMkLst>
            <pc:docMk/>
            <pc:sldMk cId="2802997120" sldId="7898"/>
            <ac:spMk id="2" creationId="{E59913A3-8F54-64E7-0FCB-521D4AD17890}"/>
          </ac:spMkLst>
        </pc:spChg>
        <pc:spChg chg="add del mod ord">
          <ac:chgData name="Irene Chun" userId="077c3be1-82c4-4faf-a2a3-db57575b7ae1" providerId="ADAL" clId="{21A39D35-0E62-9549-9F21-AA2066FC023C}" dt="2022-09-16T21:16:32.282" v="1029" actId="1076"/>
          <ac:spMkLst>
            <pc:docMk/>
            <pc:sldMk cId="2802997120" sldId="7898"/>
            <ac:spMk id="3" creationId="{578B911F-5D24-0A3E-4058-739D034F69AC}"/>
          </ac:spMkLst>
        </pc:spChg>
        <pc:spChg chg="mod ord">
          <ac:chgData name="Irene Chun" userId="077c3be1-82c4-4faf-a2a3-db57575b7ae1" providerId="ADAL" clId="{21A39D35-0E62-9549-9F21-AA2066FC023C}" dt="2022-10-11T13:07:24.619" v="1189"/>
          <ac:spMkLst>
            <pc:docMk/>
            <pc:sldMk cId="2802997120" sldId="7898"/>
            <ac:spMk id="4" creationId="{DF05B177-10C8-B6F0-AA2C-20A823504C4E}"/>
          </ac:spMkLst>
        </pc:spChg>
        <pc:spChg chg="add del mod">
          <ac:chgData name="Irene Chun" userId="077c3be1-82c4-4faf-a2a3-db57575b7ae1" providerId="ADAL" clId="{21A39D35-0E62-9549-9F21-AA2066FC023C}" dt="2022-09-16T20:54:08.697" v="9"/>
          <ac:spMkLst>
            <pc:docMk/>
            <pc:sldMk cId="2802997120" sldId="7898"/>
            <ac:spMk id="5" creationId="{6548009A-95F8-5BAF-1F46-646562D704DC}"/>
          </ac:spMkLst>
        </pc:spChg>
        <pc:spChg chg="add del mod">
          <ac:chgData name="Irene Chun" userId="077c3be1-82c4-4faf-a2a3-db57575b7ae1" providerId="ADAL" clId="{21A39D35-0E62-9549-9F21-AA2066FC023C}" dt="2022-09-16T20:54:13.773" v="15"/>
          <ac:spMkLst>
            <pc:docMk/>
            <pc:sldMk cId="2802997120" sldId="7898"/>
            <ac:spMk id="6" creationId="{7AEBA17F-33E0-5845-9E3E-B6A2D2ED8E7B}"/>
          </ac:spMkLst>
        </pc:spChg>
        <pc:spChg chg="add del mod">
          <ac:chgData name="Irene Chun" userId="077c3be1-82c4-4faf-a2a3-db57575b7ae1" providerId="ADAL" clId="{21A39D35-0E62-9549-9F21-AA2066FC023C}" dt="2022-09-16T20:54:16.874" v="17"/>
          <ac:spMkLst>
            <pc:docMk/>
            <pc:sldMk cId="2802997120" sldId="7898"/>
            <ac:spMk id="7" creationId="{20CEE3B6-7DAD-BF7D-C63E-6DF860E3B7EF}"/>
          </ac:spMkLst>
        </pc:spChg>
        <pc:spChg chg="add del mod ord">
          <ac:chgData name="Irene Chun" userId="077c3be1-82c4-4faf-a2a3-db57575b7ae1" providerId="ADAL" clId="{21A39D35-0E62-9549-9F21-AA2066FC023C}" dt="2022-09-16T20:54:46.375" v="52" actId="700"/>
          <ac:spMkLst>
            <pc:docMk/>
            <pc:sldMk cId="2802997120" sldId="7898"/>
            <ac:spMk id="8" creationId="{29765A3A-AF8F-E920-58C2-6BC366145B4D}"/>
          </ac:spMkLst>
        </pc:spChg>
        <pc:spChg chg="add mod">
          <ac:chgData name="Irene Chun" userId="077c3be1-82c4-4faf-a2a3-db57575b7ae1" providerId="ADAL" clId="{21A39D35-0E62-9549-9F21-AA2066FC023C}" dt="2022-09-16T21:15:36.741" v="1022" actId="14100"/>
          <ac:spMkLst>
            <pc:docMk/>
            <pc:sldMk cId="2802997120" sldId="7898"/>
            <ac:spMk id="8" creationId="{77200BAE-79D2-8E6C-0F1F-D0D8651466EE}"/>
          </ac:spMkLst>
        </pc:spChg>
        <pc:spChg chg="add del mod ord">
          <ac:chgData name="Irene Chun" userId="077c3be1-82c4-4faf-a2a3-db57575b7ae1" providerId="ADAL" clId="{21A39D35-0E62-9549-9F21-AA2066FC023C}" dt="2022-09-16T20:54:46.375" v="52" actId="700"/>
          <ac:spMkLst>
            <pc:docMk/>
            <pc:sldMk cId="2802997120" sldId="7898"/>
            <ac:spMk id="9" creationId="{E22FE227-7E6B-D1A5-1EE8-9687AD778680}"/>
          </ac:spMkLst>
        </pc:spChg>
        <pc:spChg chg="add del mod ord">
          <ac:chgData name="Irene Chun" userId="077c3be1-82c4-4faf-a2a3-db57575b7ae1" providerId="ADAL" clId="{21A39D35-0E62-9549-9F21-AA2066FC023C}" dt="2022-09-16T20:54:46.375" v="52" actId="700"/>
          <ac:spMkLst>
            <pc:docMk/>
            <pc:sldMk cId="2802997120" sldId="7898"/>
            <ac:spMk id="10" creationId="{7199C37F-6589-33B8-01CD-851E82BBB60C}"/>
          </ac:spMkLst>
        </pc:spChg>
        <pc:spChg chg="add del mod ord">
          <ac:chgData name="Irene Chun" userId="077c3be1-82c4-4faf-a2a3-db57575b7ae1" providerId="ADAL" clId="{21A39D35-0E62-9549-9F21-AA2066FC023C}" dt="2022-09-16T20:54:53.419" v="55" actId="478"/>
          <ac:spMkLst>
            <pc:docMk/>
            <pc:sldMk cId="2802997120" sldId="7898"/>
            <ac:spMk id="11" creationId="{0E2B56EC-2F5B-98A5-DAA9-6B206769F694}"/>
          </ac:spMkLst>
        </pc:spChg>
        <pc:graphicFrameChg chg="add del modGraphic">
          <ac:chgData name="Irene Chun" userId="077c3be1-82c4-4faf-a2a3-db57575b7ae1" providerId="ADAL" clId="{21A39D35-0E62-9549-9F21-AA2066FC023C}" dt="2022-09-16T21:14:36.763" v="998" actId="1032"/>
          <ac:graphicFrameMkLst>
            <pc:docMk/>
            <pc:sldMk cId="2802997120" sldId="7898"/>
            <ac:graphicFrameMk id="2" creationId="{6F4B0A32-5229-E890-3E4F-EB08103B4AC3}"/>
          </ac:graphicFrameMkLst>
        </pc:graphicFrameChg>
        <pc:graphicFrameChg chg="add del mod">
          <ac:chgData name="Irene Chun" userId="077c3be1-82c4-4faf-a2a3-db57575b7ae1" providerId="ADAL" clId="{21A39D35-0E62-9549-9F21-AA2066FC023C}" dt="2022-09-16T21:14:41.657" v="1000" actId="12084"/>
          <ac:graphicFrameMkLst>
            <pc:docMk/>
            <pc:sldMk cId="2802997120" sldId="7898"/>
            <ac:graphicFrameMk id="5" creationId="{85F83D81-1447-9630-4829-3747A291AD41}"/>
          </ac:graphicFrameMkLst>
        </pc:graphicFrameChg>
        <pc:graphicFrameChg chg="add del mod">
          <ac:chgData name="Irene Chun" userId="077c3be1-82c4-4faf-a2a3-db57575b7ae1" providerId="ADAL" clId="{21A39D35-0E62-9549-9F21-AA2066FC023C}" dt="2022-09-16T21:14:50.370" v="1002" actId="12084"/>
          <ac:graphicFrameMkLst>
            <pc:docMk/>
            <pc:sldMk cId="2802997120" sldId="7898"/>
            <ac:graphicFrameMk id="6" creationId="{DEAF67A3-F5BA-D404-C687-4B8AAA0873F2}"/>
          </ac:graphicFrameMkLst>
        </pc:graphicFrameChg>
        <pc:graphicFrameChg chg="add del mod">
          <ac:chgData name="Irene Chun" userId="077c3be1-82c4-4faf-a2a3-db57575b7ae1" providerId="ADAL" clId="{21A39D35-0E62-9549-9F21-AA2066FC023C}" dt="2022-09-16T21:14:54.435" v="1004" actId="12084"/>
          <ac:graphicFrameMkLst>
            <pc:docMk/>
            <pc:sldMk cId="2802997120" sldId="7898"/>
            <ac:graphicFrameMk id="7" creationId="{5EFA645D-943D-C88B-92D8-B4FBC6CCB1BA}"/>
          </ac:graphicFrameMkLst>
        </pc:graphicFrameChg>
      </pc:sldChg>
      <pc:sldChg chg="del">
        <pc:chgData name="Irene Chun" userId="077c3be1-82c4-4faf-a2a3-db57575b7ae1" providerId="ADAL" clId="{21A39D35-0E62-9549-9F21-AA2066FC023C}" dt="2022-09-16T20:55:01.692" v="56" actId="18676"/>
        <pc:sldMkLst>
          <pc:docMk/>
          <pc:sldMk cId="3191004439" sldId="7899"/>
        </pc:sldMkLst>
      </pc:sldChg>
      <pc:sldChg chg="modSp mod">
        <pc:chgData name="Irene Chun" userId="077c3be1-82c4-4faf-a2a3-db57575b7ae1" providerId="ADAL" clId="{21A39D35-0E62-9549-9F21-AA2066FC023C}" dt="2022-09-16T21:13:09.285" v="942" actId="20577"/>
        <pc:sldMkLst>
          <pc:docMk/>
          <pc:sldMk cId="3391385106" sldId="2147348090"/>
        </pc:sldMkLst>
        <pc:spChg chg="mod">
          <ac:chgData name="Irene Chun" userId="077c3be1-82c4-4faf-a2a3-db57575b7ae1" providerId="ADAL" clId="{21A39D35-0E62-9549-9F21-AA2066FC023C}" dt="2022-09-16T21:13:09.285" v="942" actId="20577"/>
          <ac:spMkLst>
            <pc:docMk/>
            <pc:sldMk cId="3391385106" sldId="2147348090"/>
            <ac:spMk id="8" creationId="{6C1ABAFB-1E0A-DC4E-928D-1460455F54B8}"/>
          </ac:spMkLst>
        </pc:spChg>
      </pc:sldChg>
      <pc:sldChg chg="addSp modSp mod">
        <pc:chgData name="Irene Chun" userId="077c3be1-82c4-4faf-a2a3-db57575b7ae1" providerId="ADAL" clId="{21A39D35-0E62-9549-9F21-AA2066FC023C}" dt="2022-10-11T13:07:24.619" v="1189"/>
        <pc:sldMkLst>
          <pc:docMk/>
          <pc:sldMk cId="181248755" sldId="2147348095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181248755" sldId="2147348095"/>
            <ac:spMk id="6" creationId="{B837D0C4-4A7D-4427-8A8D-CF871023A814}"/>
          </ac:spMkLst>
        </pc:spChg>
        <pc:graphicFrameChg chg="add mod">
          <ac:chgData name="Irene Chun" userId="077c3be1-82c4-4faf-a2a3-db57575b7ae1" providerId="ADAL" clId="{21A39D35-0E62-9549-9F21-AA2066FC023C}" dt="2022-09-16T21:10:53.441" v="507"/>
          <ac:graphicFrameMkLst>
            <pc:docMk/>
            <pc:sldMk cId="181248755" sldId="2147348095"/>
            <ac:graphicFrameMk id="2" creationId="{8C76B4DF-23F2-D380-57FB-ECDE9AD88C28}"/>
          </ac:graphicFrameMkLst>
        </pc:graphicFrameChg>
      </pc:sldChg>
      <pc:sldChg chg="modSp">
        <pc:chgData name="Irene Chun" userId="077c3be1-82c4-4faf-a2a3-db57575b7ae1" providerId="ADAL" clId="{21A39D35-0E62-9549-9F21-AA2066FC023C}" dt="2022-10-11T13:07:24.619" v="1189"/>
        <pc:sldMkLst>
          <pc:docMk/>
          <pc:sldMk cId="805840452" sldId="2147348115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805840452" sldId="2147348115"/>
            <ac:spMk id="6" creationId="{B3074100-B207-466B-9791-72819196576A}"/>
          </ac:spMkLst>
        </pc:spChg>
      </pc:sldChg>
      <pc:sldChg chg="modSp mod">
        <pc:chgData name="Irene Chun" userId="077c3be1-82c4-4faf-a2a3-db57575b7ae1" providerId="ADAL" clId="{21A39D35-0E62-9549-9F21-AA2066FC023C}" dt="2022-10-11T13:07:24.619" v="1189"/>
        <pc:sldMkLst>
          <pc:docMk/>
          <pc:sldMk cId="2291177338" sldId="2147348137"/>
        </pc:sldMkLst>
        <pc:spChg chg="mod">
          <ac:chgData name="Irene Chun" userId="077c3be1-82c4-4faf-a2a3-db57575b7ae1" providerId="ADAL" clId="{21A39D35-0E62-9549-9F21-AA2066FC023C}" dt="2022-10-11T13:02:12.166" v="1031" actId="167"/>
          <ac:spMkLst>
            <pc:docMk/>
            <pc:sldMk cId="2291177338" sldId="2147348137"/>
            <ac:spMk id="3" creationId="{289447BE-D302-D95B-4537-BA13650DD5C6}"/>
          </ac:spMkLst>
        </pc:spChg>
        <pc:spChg chg="mod">
          <ac:chgData name="Irene Chun" userId="077c3be1-82c4-4faf-a2a3-db57575b7ae1" providerId="ADAL" clId="{21A39D35-0E62-9549-9F21-AA2066FC023C}" dt="2022-09-16T21:05:25.562" v="305" actId="20577"/>
          <ac:spMkLst>
            <pc:docMk/>
            <pc:sldMk cId="2291177338" sldId="2147348137"/>
            <ac:spMk id="5" creationId="{D6DF5DE6-B80A-9DFF-FCF1-BE807CB481E5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2291177338" sldId="2147348137"/>
            <ac:spMk id="6" creationId="{B837D0C4-4A7D-4427-8A8D-CF871023A814}"/>
          </ac:spMkLst>
        </pc:spChg>
        <pc:spChg chg="mod">
          <ac:chgData name="Irene Chun" userId="077c3be1-82c4-4faf-a2a3-db57575b7ae1" providerId="ADAL" clId="{21A39D35-0E62-9549-9F21-AA2066FC023C}" dt="2022-09-16T21:03:57.146" v="97" actId="20577"/>
          <ac:spMkLst>
            <pc:docMk/>
            <pc:sldMk cId="2291177338" sldId="2147348137"/>
            <ac:spMk id="8" creationId="{B85B5910-5841-C8B6-09F1-1FC037B2EDA8}"/>
          </ac:spMkLst>
        </pc:spChg>
        <pc:graphicFrameChg chg="mod">
          <ac:chgData name="Irene Chun" userId="077c3be1-82c4-4faf-a2a3-db57575b7ae1" providerId="ADAL" clId="{21A39D35-0E62-9549-9F21-AA2066FC023C}" dt="2022-09-16T21:04:30.799" v="181" actId="20577"/>
          <ac:graphicFrameMkLst>
            <pc:docMk/>
            <pc:sldMk cId="2291177338" sldId="2147348137"/>
            <ac:graphicFrameMk id="9" creationId="{48D27A12-87A1-12AF-8305-85774D49A152}"/>
          </ac:graphicFrameMkLst>
        </pc:graphicFrameChg>
      </pc:sldChg>
      <pc:sldChg chg="modSp">
        <pc:chgData name="Irene Chun" userId="077c3be1-82c4-4faf-a2a3-db57575b7ae1" providerId="ADAL" clId="{21A39D35-0E62-9549-9F21-AA2066FC023C}" dt="2022-10-11T13:07:24.619" v="1189"/>
        <pc:sldMkLst>
          <pc:docMk/>
          <pc:sldMk cId="3814789017" sldId="2147348146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3814789017" sldId="2147348146"/>
            <ac:spMk id="6" creationId="{2E289638-0202-3B40-8959-D58D574305B7}"/>
          </ac:spMkLst>
        </pc:spChg>
      </pc:sldChg>
      <pc:sldChg chg="modSp">
        <pc:chgData name="Irene Chun" userId="077c3be1-82c4-4faf-a2a3-db57575b7ae1" providerId="ADAL" clId="{21A39D35-0E62-9549-9F21-AA2066FC023C}" dt="2022-10-11T13:07:24.619" v="1189"/>
        <pc:sldMkLst>
          <pc:docMk/>
          <pc:sldMk cId="1779741271" sldId="2147348149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1779741271" sldId="2147348149"/>
            <ac:spMk id="4" creationId="{54950C99-673D-7A6A-9155-31ED635D313A}"/>
          </ac:spMkLst>
        </pc:spChg>
      </pc:sldChg>
      <pc:sldChg chg="modSp">
        <pc:chgData name="Irene Chun" userId="077c3be1-82c4-4faf-a2a3-db57575b7ae1" providerId="ADAL" clId="{21A39D35-0E62-9549-9F21-AA2066FC023C}" dt="2022-10-11T13:07:24.619" v="1189"/>
        <pc:sldMkLst>
          <pc:docMk/>
          <pc:sldMk cId="3620003230" sldId="2147348150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3620003230" sldId="2147348150"/>
            <ac:spMk id="2" creationId="{F408AB1A-AC34-3341-8759-69223D0292FA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3620003230" sldId="2147348150"/>
            <ac:spMk id="3" creationId="{AA6BEA4F-3153-BB46-BF02-02978A180887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3620003230" sldId="2147348150"/>
            <ac:spMk id="8" creationId="{6C1ABAFB-1E0A-DC4E-928D-1460455F54B8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3620003230" sldId="2147348150"/>
            <ac:spMk id="9" creationId="{9EB1BFF7-B6AF-AB41-A9EC-C161843302F0}"/>
          </ac:spMkLst>
        </pc:spChg>
      </pc:sldChg>
      <pc:sldChg chg="modSp add">
        <pc:chgData name="Irene Chun" userId="077c3be1-82c4-4faf-a2a3-db57575b7ae1" providerId="ADAL" clId="{21A39D35-0E62-9549-9F21-AA2066FC023C}" dt="2022-10-11T13:07:24.619" v="1189"/>
        <pc:sldMkLst>
          <pc:docMk/>
          <pc:sldMk cId="1206697242" sldId="2147348151"/>
        </pc:sldMkLst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1206697242" sldId="2147348151"/>
            <ac:spMk id="6" creationId="{B837D0C4-4A7D-4427-8A8D-CF871023A814}"/>
          </ac:spMkLst>
        </pc:spChg>
        <pc:graphicFrameChg chg="mod">
          <ac:chgData name="Irene Chun" userId="077c3be1-82c4-4faf-a2a3-db57575b7ae1" providerId="ADAL" clId="{21A39D35-0E62-9549-9F21-AA2066FC023C}" dt="2022-09-16T21:10:31.642" v="505" actId="2084"/>
          <ac:graphicFrameMkLst>
            <pc:docMk/>
            <pc:sldMk cId="1206697242" sldId="2147348151"/>
            <ac:graphicFrameMk id="2" creationId="{8C76B4DF-23F2-D380-57FB-ECDE9AD88C28}"/>
          </ac:graphicFrameMkLst>
        </pc:graphicFrameChg>
      </pc:sldChg>
      <pc:sldChg chg="new del">
        <pc:chgData name="Irene Chun" userId="077c3be1-82c4-4faf-a2a3-db57575b7ae1" providerId="ADAL" clId="{21A39D35-0E62-9549-9F21-AA2066FC023C}" dt="2022-09-16T21:03:12.418" v="75" actId="2696"/>
        <pc:sldMkLst>
          <pc:docMk/>
          <pc:sldMk cId="593254372" sldId="2147348152"/>
        </pc:sldMkLst>
      </pc:sldChg>
      <pc:sldChg chg="addSp delSp modSp add mod modAnim">
        <pc:chgData name="Irene Chun" userId="077c3be1-82c4-4faf-a2a3-db57575b7ae1" providerId="ADAL" clId="{21A39D35-0E62-9549-9F21-AA2066FC023C}" dt="2022-10-11T13:07:24.619" v="1189"/>
        <pc:sldMkLst>
          <pc:docMk/>
          <pc:sldMk cId="1154659059" sldId="2147348152"/>
        </pc:sldMkLst>
        <pc:spChg chg="add del mod">
          <ac:chgData name="Irene Chun" userId="077c3be1-82c4-4faf-a2a3-db57575b7ae1" providerId="ADAL" clId="{21A39D35-0E62-9549-9F21-AA2066FC023C}" dt="2022-10-11T13:02:18.966" v="1034"/>
          <ac:spMkLst>
            <pc:docMk/>
            <pc:sldMk cId="1154659059" sldId="2147348152"/>
            <ac:spMk id="2" creationId="{F824E081-C211-780B-796F-684FAD5022E6}"/>
          </ac:spMkLst>
        </pc:spChg>
        <pc:spChg chg="del">
          <ac:chgData name="Irene Chun" userId="077c3be1-82c4-4faf-a2a3-db57575b7ae1" providerId="ADAL" clId="{21A39D35-0E62-9549-9F21-AA2066FC023C}" dt="2022-09-16T21:07:59.395" v="312" actId="478"/>
          <ac:spMkLst>
            <pc:docMk/>
            <pc:sldMk cId="1154659059" sldId="2147348152"/>
            <ac:spMk id="3" creationId="{289447BE-D302-D95B-4537-BA13650DD5C6}"/>
          </ac:spMkLst>
        </pc:spChg>
        <pc:spChg chg="add">
          <ac:chgData name="Irene Chun" userId="077c3be1-82c4-4faf-a2a3-db57575b7ae1" providerId="ADAL" clId="{21A39D35-0E62-9549-9F21-AA2066FC023C}" dt="2022-09-16T21:07:28.950" v="311" actId="22"/>
          <ac:spMkLst>
            <pc:docMk/>
            <pc:sldMk cId="1154659059" sldId="2147348152"/>
            <ac:spMk id="4" creationId="{A17FDE44-96FD-F300-389E-EDB48B616F21}"/>
          </ac:spMkLst>
        </pc:spChg>
        <pc:spChg chg="del">
          <ac:chgData name="Irene Chun" userId="077c3be1-82c4-4faf-a2a3-db57575b7ae1" providerId="ADAL" clId="{21A39D35-0E62-9549-9F21-AA2066FC023C}" dt="2022-09-16T21:08:03.368" v="315" actId="478"/>
          <ac:spMkLst>
            <pc:docMk/>
            <pc:sldMk cId="1154659059" sldId="2147348152"/>
            <ac:spMk id="5" creationId="{D6DF5DE6-B80A-9DFF-FCF1-BE807CB481E5}"/>
          </ac:spMkLst>
        </pc:spChg>
        <pc:spChg chg="mod">
          <ac:chgData name="Irene Chun" userId="077c3be1-82c4-4faf-a2a3-db57575b7ae1" providerId="ADAL" clId="{21A39D35-0E62-9549-9F21-AA2066FC023C}" dt="2022-10-11T13:07:24.619" v="1189"/>
          <ac:spMkLst>
            <pc:docMk/>
            <pc:sldMk cId="1154659059" sldId="2147348152"/>
            <ac:spMk id="6" creationId="{B837D0C4-4A7D-4427-8A8D-CF871023A814}"/>
          </ac:spMkLst>
        </pc:spChg>
        <pc:spChg chg="mod">
          <ac:chgData name="Irene Chun" userId="077c3be1-82c4-4faf-a2a3-db57575b7ae1" providerId="ADAL" clId="{21A39D35-0E62-9549-9F21-AA2066FC023C}" dt="2022-09-16T21:05:37.916" v="308" actId="20577"/>
          <ac:spMkLst>
            <pc:docMk/>
            <pc:sldMk cId="1154659059" sldId="2147348152"/>
            <ac:spMk id="8" creationId="{B85B5910-5841-C8B6-09F1-1FC037B2EDA8}"/>
          </ac:spMkLst>
        </pc:spChg>
        <pc:spChg chg="del">
          <ac:chgData name="Irene Chun" userId="077c3be1-82c4-4faf-a2a3-db57575b7ae1" providerId="ADAL" clId="{21A39D35-0E62-9549-9F21-AA2066FC023C}" dt="2022-09-16T21:05:41.392" v="310" actId="478"/>
          <ac:spMkLst>
            <pc:docMk/>
            <pc:sldMk cId="1154659059" sldId="2147348152"/>
            <ac:spMk id="10" creationId="{1B31F707-BA07-287F-679F-4FAE19935EE9}"/>
          </ac:spMkLst>
        </pc:spChg>
        <pc:spChg chg="add del mod">
          <ac:chgData name="Irene Chun" userId="077c3be1-82c4-4faf-a2a3-db57575b7ae1" providerId="ADAL" clId="{21A39D35-0E62-9549-9F21-AA2066FC023C}" dt="2022-09-16T21:08:02.222" v="314"/>
          <ac:spMkLst>
            <pc:docMk/>
            <pc:sldMk cId="1154659059" sldId="2147348152"/>
            <ac:spMk id="11" creationId="{BC372E12-BE29-C01D-3ABD-B001BEE0944A}"/>
          </ac:spMkLst>
        </pc:spChg>
        <pc:spChg chg="add del mod">
          <ac:chgData name="Irene Chun" userId="077c3be1-82c4-4faf-a2a3-db57575b7ae1" providerId="ADAL" clId="{21A39D35-0E62-9549-9F21-AA2066FC023C}" dt="2022-09-16T21:08:02.222" v="314"/>
          <ac:spMkLst>
            <pc:docMk/>
            <pc:sldMk cId="1154659059" sldId="2147348152"/>
            <ac:spMk id="12" creationId="{A38143FF-A701-A5BA-FEE8-CF871A93685F}"/>
          </ac:spMkLst>
        </pc:spChg>
        <pc:spChg chg="mod">
          <ac:chgData name="Irene Chun" userId="077c3be1-82c4-4faf-a2a3-db57575b7ae1" providerId="ADAL" clId="{21A39D35-0E62-9549-9F21-AA2066FC023C}" dt="2022-09-16T21:08:01.278" v="313"/>
          <ac:spMkLst>
            <pc:docMk/>
            <pc:sldMk cId="1154659059" sldId="2147348152"/>
            <ac:spMk id="14" creationId="{164CF653-E7B9-99D7-19C3-0548BEDB2A01}"/>
          </ac:spMkLst>
        </pc:spChg>
        <pc:spChg chg="mod">
          <ac:chgData name="Irene Chun" userId="077c3be1-82c4-4faf-a2a3-db57575b7ae1" providerId="ADAL" clId="{21A39D35-0E62-9549-9F21-AA2066FC023C}" dt="2022-09-16T21:08:01.278" v="313"/>
          <ac:spMkLst>
            <pc:docMk/>
            <pc:sldMk cId="1154659059" sldId="2147348152"/>
            <ac:spMk id="15" creationId="{2C25116C-F735-2D4F-C5F1-AE8CBC3F8348}"/>
          </ac:spMkLst>
        </pc:spChg>
        <pc:spChg chg="mod">
          <ac:chgData name="Irene Chun" userId="077c3be1-82c4-4faf-a2a3-db57575b7ae1" providerId="ADAL" clId="{21A39D35-0E62-9549-9F21-AA2066FC023C}" dt="2022-09-16T21:08:01.278" v="313"/>
          <ac:spMkLst>
            <pc:docMk/>
            <pc:sldMk cId="1154659059" sldId="2147348152"/>
            <ac:spMk id="16" creationId="{77EB31AA-1918-AEA8-D1D8-7C5A58E3FAA1}"/>
          </ac:spMkLst>
        </pc:spChg>
        <pc:spChg chg="mod">
          <ac:chgData name="Irene Chun" userId="077c3be1-82c4-4faf-a2a3-db57575b7ae1" providerId="ADAL" clId="{21A39D35-0E62-9549-9F21-AA2066FC023C}" dt="2022-09-16T21:08:01.278" v="313"/>
          <ac:spMkLst>
            <pc:docMk/>
            <pc:sldMk cId="1154659059" sldId="2147348152"/>
            <ac:spMk id="17" creationId="{73A2E441-A340-77CE-2CE8-78D32D5655F4}"/>
          </ac:spMkLst>
        </pc:spChg>
        <pc:spChg chg="add del mod">
          <ac:chgData name="Irene Chun" userId="077c3be1-82c4-4faf-a2a3-db57575b7ae1" providerId="ADAL" clId="{21A39D35-0E62-9549-9F21-AA2066FC023C}" dt="2022-09-16T21:08:02.222" v="314"/>
          <ac:spMkLst>
            <pc:docMk/>
            <pc:sldMk cId="1154659059" sldId="2147348152"/>
            <ac:spMk id="18" creationId="{9888C7A1-8918-FFE0-0E62-D88FE0F40BB4}"/>
          </ac:spMkLst>
        </pc:spChg>
        <pc:spChg chg="add del mod">
          <ac:chgData name="Irene Chun" userId="077c3be1-82c4-4faf-a2a3-db57575b7ae1" providerId="ADAL" clId="{21A39D35-0E62-9549-9F21-AA2066FC023C}" dt="2022-09-16T21:08:07.142" v="317"/>
          <ac:spMkLst>
            <pc:docMk/>
            <pc:sldMk cId="1154659059" sldId="2147348152"/>
            <ac:spMk id="19" creationId="{DE2151BF-EC05-ACAC-ADE5-3DF088BB0ED9}"/>
          </ac:spMkLst>
        </pc:spChg>
        <pc:spChg chg="add del mod">
          <ac:chgData name="Irene Chun" userId="077c3be1-82c4-4faf-a2a3-db57575b7ae1" providerId="ADAL" clId="{21A39D35-0E62-9549-9F21-AA2066FC023C}" dt="2022-09-16T21:08:07.142" v="317"/>
          <ac:spMkLst>
            <pc:docMk/>
            <pc:sldMk cId="1154659059" sldId="2147348152"/>
            <ac:spMk id="20" creationId="{2EFEF4DA-6ACB-2BCD-31DB-FA5FF397A6EF}"/>
          </ac:spMkLst>
        </pc:spChg>
        <pc:spChg chg="mod">
          <ac:chgData name="Irene Chun" userId="077c3be1-82c4-4faf-a2a3-db57575b7ae1" providerId="ADAL" clId="{21A39D35-0E62-9549-9F21-AA2066FC023C}" dt="2022-09-16T21:08:03.809" v="316"/>
          <ac:spMkLst>
            <pc:docMk/>
            <pc:sldMk cId="1154659059" sldId="2147348152"/>
            <ac:spMk id="22" creationId="{ABC3E938-438E-7360-12C5-D1CF2F497C7A}"/>
          </ac:spMkLst>
        </pc:spChg>
        <pc:spChg chg="mod">
          <ac:chgData name="Irene Chun" userId="077c3be1-82c4-4faf-a2a3-db57575b7ae1" providerId="ADAL" clId="{21A39D35-0E62-9549-9F21-AA2066FC023C}" dt="2022-09-16T21:08:03.809" v="316"/>
          <ac:spMkLst>
            <pc:docMk/>
            <pc:sldMk cId="1154659059" sldId="2147348152"/>
            <ac:spMk id="23" creationId="{7A2B02F6-B2E4-944E-9294-BB134EAA1FF3}"/>
          </ac:spMkLst>
        </pc:spChg>
        <pc:spChg chg="mod">
          <ac:chgData name="Irene Chun" userId="077c3be1-82c4-4faf-a2a3-db57575b7ae1" providerId="ADAL" clId="{21A39D35-0E62-9549-9F21-AA2066FC023C}" dt="2022-09-16T21:08:03.809" v="316"/>
          <ac:spMkLst>
            <pc:docMk/>
            <pc:sldMk cId="1154659059" sldId="2147348152"/>
            <ac:spMk id="24" creationId="{3D26A937-7FAE-C0A7-7149-2AAE157968AE}"/>
          </ac:spMkLst>
        </pc:spChg>
        <pc:spChg chg="mod">
          <ac:chgData name="Irene Chun" userId="077c3be1-82c4-4faf-a2a3-db57575b7ae1" providerId="ADAL" clId="{21A39D35-0E62-9549-9F21-AA2066FC023C}" dt="2022-09-16T21:08:03.809" v="316"/>
          <ac:spMkLst>
            <pc:docMk/>
            <pc:sldMk cId="1154659059" sldId="2147348152"/>
            <ac:spMk id="25" creationId="{0900CDD4-F790-6F07-DD97-95D983E0B04A}"/>
          </ac:spMkLst>
        </pc:spChg>
        <pc:spChg chg="add del mod">
          <ac:chgData name="Irene Chun" userId="077c3be1-82c4-4faf-a2a3-db57575b7ae1" providerId="ADAL" clId="{21A39D35-0E62-9549-9F21-AA2066FC023C}" dt="2022-09-16T21:08:07.142" v="317"/>
          <ac:spMkLst>
            <pc:docMk/>
            <pc:sldMk cId="1154659059" sldId="2147348152"/>
            <ac:spMk id="26" creationId="{555F8809-BE1F-F083-155C-9EE5EB4F8A32}"/>
          </ac:spMkLst>
        </pc:spChg>
        <pc:spChg chg="add mod">
          <ac:chgData name="Irene Chun" userId="077c3be1-82c4-4faf-a2a3-db57575b7ae1" providerId="ADAL" clId="{21A39D35-0E62-9549-9F21-AA2066FC023C}" dt="2022-10-11T13:02:04.446" v="1030" actId="167"/>
          <ac:spMkLst>
            <pc:docMk/>
            <pc:sldMk cId="1154659059" sldId="2147348152"/>
            <ac:spMk id="27" creationId="{8DE86E21-87FB-5FF1-5523-FB19A2F9023D}"/>
          </ac:spMkLst>
        </pc:spChg>
        <pc:spChg chg="add mod">
          <ac:chgData name="Irene Chun" userId="077c3be1-82c4-4faf-a2a3-db57575b7ae1" providerId="ADAL" clId="{21A39D35-0E62-9549-9F21-AA2066FC023C}" dt="2022-09-16T21:08:27.439" v="394" actId="20577"/>
          <ac:spMkLst>
            <pc:docMk/>
            <pc:sldMk cId="1154659059" sldId="2147348152"/>
            <ac:spMk id="28" creationId="{8CFCCB08-CCEF-3727-A290-31BCD80935F6}"/>
          </ac:spMkLst>
        </pc:spChg>
        <pc:spChg chg="mod">
          <ac:chgData name="Irene Chun" userId="077c3be1-82c4-4faf-a2a3-db57575b7ae1" providerId="ADAL" clId="{21A39D35-0E62-9549-9F21-AA2066FC023C}" dt="2022-09-16T21:08:46.261" v="468" actId="1076"/>
          <ac:spMkLst>
            <pc:docMk/>
            <pc:sldMk cId="1154659059" sldId="2147348152"/>
            <ac:spMk id="30" creationId="{5E33E3B6-EEDA-40AF-C54F-F5EE3C6938A8}"/>
          </ac:spMkLst>
        </pc:spChg>
        <pc:spChg chg="mod">
          <ac:chgData name="Irene Chun" userId="077c3be1-82c4-4faf-a2a3-db57575b7ae1" providerId="ADAL" clId="{21A39D35-0E62-9549-9F21-AA2066FC023C}" dt="2022-09-16T21:08:46.261" v="468" actId="1076"/>
          <ac:spMkLst>
            <pc:docMk/>
            <pc:sldMk cId="1154659059" sldId="2147348152"/>
            <ac:spMk id="31" creationId="{75C768CE-11BD-FC62-D584-B727ABB6D11A}"/>
          </ac:spMkLst>
        </pc:spChg>
        <pc:spChg chg="mod">
          <ac:chgData name="Irene Chun" userId="077c3be1-82c4-4faf-a2a3-db57575b7ae1" providerId="ADAL" clId="{21A39D35-0E62-9549-9F21-AA2066FC023C}" dt="2022-09-16T21:08:46.261" v="468" actId="1076"/>
          <ac:spMkLst>
            <pc:docMk/>
            <pc:sldMk cId="1154659059" sldId="2147348152"/>
            <ac:spMk id="32" creationId="{75C3CC49-0C15-B371-9F26-2FCF11B58764}"/>
          </ac:spMkLst>
        </pc:spChg>
        <pc:spChg chg="mod">
          <ac:chgData name="Irene Chun" userId="077c3be1-82c4-4faf-a2a3-db57575b7ae1" providerId="ADAL" clId="{21A39D35-0E62-9549-9F21-AA2066FC023C}" dt="2022-09-16T21:08:46.261" v="468" actId="1076"/>
          <ac:spMkLst>
            <pc:docMk/>
            <pc:sldMk cId="1154659059" sldId="2147348152"/>
            <ac:spMk id="33" creationId="{0FB16036-EAD1-AF73-41EE-6D5379CFD578}"/>
          </ac:spMkLst>
        </pc:spChg>
        <pc:spChg chg="add mod">
          <ac:chgData name="Irene Chun" userId="077c3be1-82c4-4faf-a2a3-db57575b7ae1" providerId="ADAL" clId="{21A39D35-0E62-9549-9F21-AA2066FC023C}" dt="2022-09-16T21:09:05.747" v="486" actId="20577"/>
          <ac:spMkLst>
            <pc:docMk/>
            <pc:sldMk cId="1154659059" sldId="2147348152"/>
            <ac:spMk id="34" creationId="{34F80DF0-7414-87CD-5D3B-CDA063A03530}"/>
          </ac:spMkLst>
        </pc:spChg>
        <pc:spChg chg="add del mod">
          <ac:chgData name="Irene Chun" userId="077c3be1-82c4-4faf-a2a3-db57575b7ae1" providerId="ADAL" clId="{21A39D35-0E62-9549-9F21-AA2066FC023C}" dt="2022-09-16T21:09:11.418" v="488"/>
          <ac:spMkLst>
            <pc:docMk/>
            <pc:sldMk cId="1154659059" sldId="2147348152"/>
            <ac:spMk id="35" creationId="{09582A48-7054-F451-C431-5A0C41AAEDE6}"/>
          </ac:spMkLst>
        </pc:spChg>
        <pc:grpChg chg="add del mod">
          <ac:chgData name="Irene Chun" userId="077c3be1-82c4-4faf-a2a3-db57575b7ae1" providerId="ADAL" clId="{21A39D35-0E62-9549-9F21-AA2066FC023C}" dt="2022-09-16T21:08:02.222" v="314"/>
          <ac:grpSpMkLst>
            <pc:docMk/>
            <pc:sldMk cId="1154659059" sldId="2147348152"/>
            <ac:grpSpMk id="13" creationId="{DF91351A-9414-1D2A-87D1-556EE4C63736}"/>
          </ac:grpSpMkLst>
        </pc:grpChg>
        <pc:grpChg chg="add del mod">
          <ac:chgData name="Irene Chun" userId="077c3be1-82c4-4faf-a2a3-db57575b7ae1" providerId="ADAL" clId="{21A39D35-0E62-9549-9F21-AA2066FC023C}" dt="2022-09-16T21:08:07.142" v="317"/>
          <ac:grpSpMkLst>
            <pc:docMk/>
            <pc:sldMk cId="1154659059" sldId="2147348152"/>
            <ac:grpSpMk id="21" creationId="{DFAA6C54-2FF5-7427-E622-A314A7329018}"/>
          </ac:grpSpMkLst>
        </pc:grpChg>
        <pc:grpChg chg="add mod">
          <ac:chgData name="Irene Chun" userId="077c3be1-82c4-4faf-a2a3-db57575b7ae1" providerId="ADAL" clId="{21A39D35-0E62-9549-9F21-AA2066FC023C}" dt="2022-09-16T21:08:46.261" v="468" actId="1076"/>
          <ac:grpSpMkLst>
            <pc:docMk/>
            <pc:sldMk cId="1154659059" sldId="2147348152"/>
            <ac:grpSpMk id="29" creationId="{68603288-A8C3-5CC3-38C6-4C806686A845}"/>
          </ac:grpSpMkLst>
        </pc:grpChg>
        <pc:graphicFrameChg chg="del">
          <ac:chgData name="Irene Chun" userId="077c3be1-82c4-4faf-a2a3-db57575b7ae1" providerId="ADAL" clId="{21A39D35-0E62-9549-9F21-AA2066FC023C}" dt="2022-09-16T21:05:39.992" v="309" actId="478"/>
          <ac:graphicFrameMkLst>
            <pc:docMk/>
            <pc:sldMk cId="1154659059" sldId="2147348152"/>
            <ac:graphicFrameMk id="9" creationId="{48D27A12-87A1-12AF-8305-85774D49A152}"/>
          </ac:graphicFrameMkLst>
        </pc:graphicFrameChg>
      </pc:sldChg>
      <pc:sldChg chg="modSp add del mod">
        <pc:chgData name="Irene Chun" userId="077c3be1-82c4-4faf-a2a3-db57575b7ae1" providerId="ADAL" clId="{21A39D35-0E62-9549-9F21-AA2066FC023C}" dt="2022-09-16T21:03:53.646" v="95" actId="2696"/>
        <pc:sldMkLst>
          <pc:docMk/>
          <pc:sldMk cId="2628871782" sldId="2147348152"/>
        </pc:sldMkLst>
        <pc:spChg chg="mod">
          <ac:chgData name="Irene Chun" userId="077c3be1-82c4-4faf-a2a3-db57575b7ae1" providerId="ADAL" clId="{21A39D35-0E62-9549-9F21-AA2066FC023C}" dt="2022-09-16T21:03:18.721" v="88" actId="20577"/>
          <ac:spMkLst>
            <pc:docMk/>
            <pc:sldMk cId="2628871782" sldId="2147348152"/>
            <ac:spMk id="8" creationId="{B85B5910-5841-C8B6-09F1-1FC037B2EDA8}"/>
          </ac:spMkLst>
        </pc:spChg>
        <pc:spChg chg="mod">
          <ac:chgData name="Irene Chun" userId="077c3be1-82c4-4faf-a2a3-db57575b7ae1" providerId="ADAL" clId="{21A39D35-0E62-9549-9F21-AA2066FC023C}" dt="2022-09-16T21:03:40.928" v="94" actId="313"/>
          <ac:spMkLst>
            <pc:docMk/>
            <pc:sldMk cId="2628871782" sldId="2147348152"/>
            <ac:spMk id="10" creationId="{1B31F707-BA07-287F-679F-4FAE19935EE9}"/>
          </ac:spMkLst>
        </pc:spChg>
      </pc:sldChg>
      <pc:sldChg chg="addSp delSp modSp add del mod ord modClrScheme chgLayout">
        <pc:chgData name="Irene Chun" userId="077c3be1-82c4-4faf-a2a3-db57575b7ae1" providerId="ADAL" clId="{21A39D35-0E62-9549-9F21-AA2066FC023C}" dt="2022-10-13T20:59:45.394" v="1247" actId="2696"/>
        <pc:sldMkLst>
          <pc:docMk/>
          <pc:sldMk cId="2545631730" sldId="2147348153"/>
        </pc:sldMkLst>
        <pc:spChg chg="add del mod">
          <ac:chgData name="Irene Chun" userId="077c3be1-82c4-4faf-a2a3-db57575b7ae1" providerId="ADAL" clId="{21A39D35-0E62-9549-9F21-AA2066FC023C}" dt="2022-10-11T13:06:39.701" v="1153"/>
          <ac:spMkLst>
            <pc:docMk/>
            <pc:sldMk cId="2545631730" sldId="2147348153"/>
            <ac:spMk id="2" creationId="{63521A70-F742-F320-350E-A0CBB6CF8C6F}"/>
          </ac:spMkLst>
        </pc:spChg>
        <pc:spChg chg="add del mod ord">
          <ac:chgData name="Irene Chun" userId="077c3be1-82c4-4faf-a2a3-db57575b7ae1" providerId="ADAL" clId="{21A39D35-0E62-9549-9F21-AA2066FC023C}" dt="2022-10-13T20:48:25.096" v="1246" actId="1076"/>
          <ac:spMkLst>
            <pc:docMk/>
            <pc:sldMk cId="2545631730" sldId="2147348153"/>
            <ac:spMk id="3" creationId="{578B911F-5D24-0A3E-4058-739D034F69AC}"/>
          </ac:spMkLst>
        </pc:spChg>
        <pc:spChg chg="mod ord">
          <ac:chgData name="Irene Chun" userId="077c3be1-82c4-4faf-a2a3-db57575b7ae1" providerId="ADAL" clId="{21A39D35-0E62-9549-9F21-AA2066FC023C}" dt="2022-10-11T13:09:04.565" v="1234" actId="700"/>
          <ac:spMkLst>
            <pc:docMk/>
            <pc:sldMk cId="2545631730" sldId="2147348153"/>
            <ac:spMk id="4" creationId="{DF05B177-10C8-B6F0-AA2C-20A823504C4E}"/>
          </ac:spMkLst>
        </pc:spChg>
        <pc:spChg chg="add del mod">
          <ac:chgData name="Irene Chun" userId="077c3be1-82c4-4faf-a2a3-db57575b7ae1" providerId="ADAL" clId="{21A39D35-0E62-9549-9F21-AA2066FC023C}" dt="2022-10-11T13:07:57.900" v="1200" actId="478"/>
          <ac:spMkLst>
            <pc:docMk/>
            <pc:sldMk cId="2545631730" sldId="2147348153"/>
            <ac:spMk id="6" creationId="{B516F8EF-E9F5-1506-7A67-81AF37477279}"/>
          </ac:spMkLst>
        </pc:spChg>
        <pc:spChg chg="add del mod ord">
          <ac:chgData name="Irene Chun" userId="077c3be1-82c4-4faf-a2a3-db57575b7ae1" providerId="ADAL" clId="{21A39D35-0E62-9549-9F21-AA2066FC023C}" dt="2022-10-11T13:08:19.710" v="1212" actId="700"/>
          <ac:spMkLst>
            <pc:docMk/>
            <pc:sldMk cId="2545631730" sldId="2147348153"/>
            <ac:spMk id="7" creationId="{60E7C89A-869D-6A55-E960-86F69694B685}"/>
          </ac:spMkLst>
        </pc:spChg>
        <pc:spChg chg="mod ord">
          <ac:chgData name="Irene Chun" userId="077c3be1-82c4-4faf-a2a3-db57575b7ae1" providerId="ADAL" clId="{21A39D35-0E62-9549-9F21-AA2066FC023C}" dt="2022-10-11T13:09:17.877" v="1242" actId="113"/>
          <ac:spMkLst>
            <pc:docMk/>
            <pc:sldMk cId="2545631730" sldId="2147348153"/>
            <ac:spMk id="8" creationId="{77200BAE-79D2-8E6C-0F1F-D0D8651466EE}"/>
          </ac:spMkLst>
        </pc:spChg>
        <pc:spChg chg="add mod ord">
          <ac:chgData name="Irene Chun" userId="077c3be1-82c4-4faf-a2a3-db57575b7ae1" providerId="ADAL" clId="{21A39D35-0E62-9549-9F21-AA2066FC023C}" dt="2022-10-13T20:48:22.471" v="1245" actId="14100"/>
          <ac:spMkLst>
            <pc:docMk/>
            <pc:sldMk cId="2545631730" sldId="2147348153"/>
            <ac:spMk id="9" creationId="{66F8AFAB-C40F-A979-BB11-2D050B1EEBF2}"/>
          </ac:spMkLst>
        </pc:spChg>
        <pc:spChg chg="add del mod">
          <ac:chgData name="Irene Chun" userId="077c3be1-82c4-4faf-a2a3-db57575b7ae1" providerId="ADAL" clId="{21A39D35-0E62-9549-9F21-AA2066FC023C}" dt="2022-10-11T13:07:53.360" v="1197" actId="26606"/>
          <ac:spMkLst>
            <pc:docMk/>
            <pc:sldMk cId="2545631730" sldId="2147348153"/>
            <ac:spMk id="10" creationId="{97B83F93-2901-1659-68CE-2A885D2A243F}"/>
          </ac:spMkLst>
        </pc:spChg>
        <pc:spChg chg="add del mod">
          <ac:chgData name="Irene Chun" userId="077c3be1-82c4-4faf-a2a3-db57575b7ae1" providerId="ADAL" clId="{21A39D35-0E62-9549-9F21-AA2066FC023C}" dt="2022-10-11T13:07:53.360" v="1197" actId="26606"/>
          <ac:spMkLst>
            <pc:docMk/>
            <pc:sldMk cId="2545631730" sldId="2147348153"/>
            <ac:spMk id="11" creationId="{B30AB6D0-E5E7-76CB-5067-DE88B71BF73E}"/>
          </ac:spMkLst>
        </pc:spChg>
        <pc:spChg chg="add del mod">
          <ac:chgData name="Irene Chun" userId="077c3be1-82c4-4faf-a2a3-db57575b7ae1" providerId="ADAL" clId="{21A39D35-0E62-9549-9F21-AA2066FC023C}" dt="2022-10-11T13:07:44.029" v="1192" actId="26606"/>
          <ac:spMkLst>
            <pc:docMk/>
            <pc:sldMk cId="2545631730" sldId="2147348153"/>
            <ac:spMk id="13" creationId="{97B83F93-2901-1659-68CE-2A885D2A243F}"/>
          </ac:spMkLst>
        </pc:spChg>
        <pc:spChg chg="add del mod">
          <ac:chgData name="Irene Chun" userId="077c3be1-82c4-4faf-a2a3-db57575b7ae1" providerId="ADAL" clId="{21A39D35-0E62-9549-9F21-AA2066FC023C}" dt="2022-10-11T13:07:44.029" v="1192" actId="26606"/>
          <ac:spMkLst>
            <pc:docMk/>
            <pc:sldMk cId="2545631730" sldId="2147348153"/>
            <ac:spMk id="15" creationId="{B30AB6D0-E5E7-76CB-5067-DE88B71BF73E}"/>
          </ac:spMkLst>
        </pc:spChg>
      </pc:sldChg>
      <pc:sldChg chg="add del">
        <pc:chgData name="Irene Chun" userId="077c3be1-82c4-4faf-a2a3-db57575b7ae1" providerId="ADAL" clId="{21A39D35-0E62-9549-9F21-AA2066FC023C}" dt="2022-10-11T13:06:14.214" v="1141"/>
        <pc:sldMkLst>
          <pc:docMk/>
          <pc:sldMk cId="2382465148" sldId="2147348154"/>
        </pc:sldMkLst>
      </pc:sldChg>
      <pc:sldMasterChg chg="modSldLayout">
        <pc:chgData name="Irene Chun" userId="077c3be1-82c4-4faf-a2a3-db57575b7ae1" providerId="ADAL" clId="{21A39D35-0E62-9549-9F21-AA2066FC023C}" dt="2022-10-11T13:02:58.069" v="1037"/>
        <pc:sldMasterMkLst>
          <pc:docMk/>
          <pc:sldMasterMk cId="2640726706" sldId="2147483792"/>
        </pc:sldMasterMkLst>
        <pc:sldLayoutChg chg="addSp delSp modSp mod">
          <pc:chgData name="Irene Chun" userId="077c3be1-82c4-4faf-a2a3-db57575b7ae1" providerId="ADAL" clId="{21A39D35-0E62-9549-9F21-AA2066FC023C}" dt="2022-10-11T13:02:58.069" v="1037"/>
          <pc:sldLayoutMkLst>
            <pc:docMk/>
            <pc:sldMasterMk cId="2640726706" sldId="2147483661"/>
            <pc:sldLayoutMk cId="1681202149" sldId="2147483667"/>
          </pc:sldLayoutMkLst>
          <pc:spChg chg="add del mod">
            <ac:chgData name="Irene Chun" userId="077c3be1-82c4-4faf-a2a3-db57575b7ae1" providerId="ADAL" clId="{21A39D35-0E62-9549-9F21-AA2066FC023C}" dt="2022-10-11T13:02:58.069" v="1037"/>
            <ac:spMkLst>
              <pc:docMk/>
              <pc:sldMasterMk cId="2640726706" sldId="2147483661"/>
              <pc:sldLayoutMk cId="1681202149" sldId="2147483667"/>
              <ac:spMk id="2" creationId="{F7A85C07-8A69-CDAC-CE11-C3CE59E9551D}"/>
            </ac:spMkLst>
          </pc:spChg>
        </pc:sldLayoutChg>
      </pc:sldMasterChg>
    </pc:docChg>
  </pc:docChgLst>
  <pc:docChgLst>
    <pc:chgData name="Irene Chun" userId="S::irene.chun@infor.com::077c3be1-82c4-4faf-a2a3-db57575b7ae1" providerId="AD" clId="Web-{7B966BA2-FEA8-A203-BCBE-DB62A3CF6CCB}"/>
    <pc:docChg chg="addSld modSld sldOrd addMainMaster modMainMaster modSection">
      <pc:chgData name="Irene Chun" userId="S::irene.chun@infor.com::077c3be1-82c4-4faf-a2a3-db57575b7ae1" providerId="AD" clId="Web-{7B966BA2-FEA8-A203-BCBE-DB62A3CF6CCB}" dt="2022-10-17T15:06:52.805" v="159" actId="20577"/>
      <pc:docMkLst>
        <pc:docMk/>
      </pc:docMkLst>
      <pc:sldChg chg="modSp">
        <pc:chgData name="Irene Chun" userId="S::irene.chun@infor.com::077c3be1-82c4-4faf-a2a3-db57575b7ae1" providerId="AD" clId="Web-{7B966BA2-FEA8-A203-BCBE-DB62A3CF6CCB}" dt="2022-10-17T15:03:33.875" v="132" actId="20577"/>
        <pc:sldMkLst>
          <pc:docMk/>
          <pc:sldMk cId="0" sldId="262"/>
        </pc:sldMkLst>
        <pc:spChg chg="mod">
          <ac:chgData name="Irene Chun" userId="S::irene.chun@infor.com::077c3be1-82c4-4faf-a2a3-db57575b7ae1" providerId="AD" clId="Web-{7B966BA2-FEA8-A203-BCBE-DB62A3CF6CCB}" dt="2022-10-17T15:03:33.875" v="132" actId="20577"/>
          <ac:spMkLst>
            <pc:docMk/>
            <pc:sldMk cId="0" sldId="262"/>
            <ac:spMk id="9" creationId="{CC7A86FA-C00C-99E3-F061-4FA411386E1D}"/>
          </ac:spMkLst>
        </pc:spChg>
      </pc:sldChg>
      <pc:sldChg chg="addSp delSp modSp">
        <pc:chgData name="Irene Chun" userId="S::irene.chun@infor.com::077c3be1-82c4-4faf-a2a3-db57575b7ae1" providerId="AD" clId="Web-{7B966BA2-FEA8-A203-BCBE-DB62A3CF6CCB}" dt="2022-10-17T15:02:02.450" v="122" actId="14100"/>
        <pc:sldMkLst>
          <pc:docMk/>
          <pc:sldMk cId="2291177338" sldId="2147348137"/>
        </pc:sldMkLst>
        <pc:spChg chg="mod">
          <ac:chgData name="Irene Chun" userId="S::irene.chun@infor.com::077c3be1-82c4-4faf-a2a3-db57575b7ae1" providerId="AD" clId="Web-{7B966BA2-FEA8-A203-BCBE-DB62A3CF6CCB}" dt="2022-10-17T15:01:55.481" v="115" actId="20577"/>
          <ac:spMkLst>
            <pc:docMk/>
            <pc:sldMk cId="2291177338" sldId="2147348137"/>
            <ac:spMk id="13" creationId="{44513A59-CDD2-FE9E-C959-BE76EDFBC843}"/>
          </ac:spMkLst>
        </pc:spChg>
        <pc:graphicFrameChg chg="mod">
          <ac:chgData name="Irene Chun" userId="S::irene.chun@infor.com::077c3be1-82c4-4faf-a2a3-db57575b7ae1" providerId="AD" clId="Web-{7B966BA2-FEA8-A203-BCBE-DB62A3CF6CCB}" dt="2022-10-17T15:02:02.450" v="122" actId="14100"/>
          <ac:graphicFrameMkLst>
            <pc:docMk/>
            <pc:sldMk cId="2291177338" sldId="2147348137"/>
            <ac:graphicFrameMk id="23" creationId="{F653B9EE-7315-AC55-BDE0-2B3791296123}"/>
          </ac:graphicFrameMkLst>
        </pc:graphicFrameChg>
        <pc:picChg chg="add del mod">
          <ac:chgData name="Irene Chun" userId="S::irene.chun@infor.com::077c3be1-82c4-4faf-a2a3-db57575b7ae1" providerId="AD" clId="Web-{7B966BA2-FEA8-A203-BCBE-DB62A3CF6CCB}" dt="2022-10-17T15:02:01.403" v="121"/>
          <ac:picMkLst>
            <pc:docMk/>
            <pc:sldMk cId="2291177338" sldId="2147348137"/>
            <ac:picMk id="2" creationId="{DC9F7059-20B2-4418-9610-9AA9FE368E84}"/>
          </ac:picMkLst>
        </pc:picChg>
      </pc:sldChg>
      <pc:sldChg chg="modSp">
        <pc:chgData name="Irene Chun" userId="S::irene.chun@infor.com::077c3be1-82c4-4faf-a2a3-db57575b7ae1" providerId="AD" clId="Web-{7B966BA2-FEA8-A203-BCBE-DB62A3CF6CCB}" dt="2022-10-17T14:59:52.289" v="100" actId="20577"/>
        <pc:sldMkLst>
          <pc:docMk/>
          <pc:sldMk cId="3814789017" sldId="2147348146"/>
        </pc:sldMkLst>
        <pc:spChg chg="mod">
          <ac:chgData name="Irene Chun" userId="S::irene.chun@infor.com::077c3be1-82c4-4faf-a2a3-db57575b7ae1" providerId="AD" clId="Web-{7B966BA2-FEA8-A203-BCBE-DB62A3CF6CCB}" dt="2022-10-17T14:59:46.117" v="64" actId="20577"/>
          <ac:spMkLst>
            <pc:docMk/>
            <pc:sldMk cId="3814789017" sldId="2147348146"/>
            <ac:spMk id="48" creationId="{704068BE-4937-E539-ACB7-BC3EDF46E5B3}"/>
          </ac:spMkLst>
        </pc:spChg>
        <pc:spChg chg="mod">
          <ac:chgData name="Irene Chun" userId="S::irene.chun@infor.com::077c3be1-82c4-4faf-a2a3-db57575b7ae1" providerId="AD" clId="Web-{7B966BA2-FEA8-A203-BCBE-DB62A3CF6CCB}" dt="2022-10-17T14:59:48.789" v="81" actId="20577"/>
          <ac:spMkLst>
            <pc:docMk/>
            <pc:sldMk cId="3814789017" sldId="2147348146"/>
            <ac:spMk id="49" creationId="{64EB5CEF-519E-40D3-E84D-689577F715CF}"/>
          </ac:spMkLst>
        </pc:spChg>
        <pc:spChg chg="mod">
          <ac:chgData name="Irene Chun" userId="S::irene.chun@infor.com::077c3be1-82c4-4faf-a2a3-db57575b7ae1" providerId="AD" clId="Web-{7B966BA2-FEA8-A203-BCBE-DB62A3CF6CCB}" dt="2022-10-17T14:59:52.289" v="100" actId="20577"/>
          <ac:spMkLst>
            <pc:docMk/>
            <pc:sldMk cId="3814789017" sldId="2147348146"/>
            <ac:spMk id="50" creationId="{B7D1DEEF-7F4E-B378-1CA3-1B3A13AD3D2D}"/>
          </ac:spMkLst>
        </pc:spChg>
        <pc:spChg chg="mod">
          <ac:chgData name="Irene Chun" userId="S::irene.chun@infor.com::077c3be1-82c4-4faf-a2a3-db57575b7ae1" providerId="AD" clId="Web-{7B966BA2-FEA8-A203-BCBE-DB62A3CF6CCB}" dt="2022-10-17T14:59:37.710" v="50" actId="20577"/>
          <ac:spMkLst>
            <pc:docMk/>
            <pc:sldMk cId="3814789017" sldId="2147348146"/>
            <ac:spMk id="105" creationId="{C44CF09E-6797-CBC1-6220-E3483C256E1D}"/>
          </ac:spMkLst>
        </pc:spChg>
      </pc:sldChg>
      <pc:sldChg chg="modSp">
        <pc:chgData name="Irene Chun" userId="S::irene.chun@infor.com::077c3be1-82c4-4faf-a2a3-db57575b7ae1" providerId="AD" clId="Web-{7B966BA2-FEA8-A203-BCBE-DB62A3CF6CCB}" dt="2022-10-17T14:59:18.069" v="29" actId="20577"/>
        <pc:sldMkLst>
          <pc:docMk/>
          <pc:sldMk cId="1779741271" sldId="2147348149"/>
        </pc:sldMkLst>
        <pc:spChg chg="mod">
          <ac:chgData name="Irene Chun" userId="S::irene.chun@infor.com::077c3be1-82c4-4faf-a2a3-db57575b7ae1" providerId="AD" clId="Web-{7B966BA2-FEA8-A203-BCBE-DB62A3CF6CCB}" dt="2022-10-17T14:59:18.069" v="29" actId="20577"/>
          <ac:spMkLst>
            <pc:docMk/>
            <pc:sldMk cId="1779741271" sldId="2147348149"/>
            <ac:spMk id="28" creationId="{DEE44A90-EBC2-3181-7B3B-63C4AF56787F}"/>
          </ac:spMkLst>
        </pc:spChg>
      </pc:sldChg>
      <pc:sldChg chg="delSp modSp add ord delAnim">
        <pc:chgData name="Irene Chun" userId="S::irene.chun@infor.com::077c3be1-82c4-4faf-a2a3-db57575b7ae1" providerId="AD" clId="Web-{7B966BA2-FEA8-A203-BCBE-DB62A3CF6CCB}" dt="2022-10-17T15:06:52.805" v="159" actId="20577"/>
        <pc:sldMkLst>
          <pc:docMk/>
          <pc:sldMk cId="688318040" sldId="2147348155"/>
        </pc:sldMkLst>
        <pc:spChg chg="mod topLvl">
          <ac:chgData name="Irene Chun" userId="S::irene.chun@infor.com::077c3be1-82c4-4faf-a2a3-db57575b7ae1" providerId="AD" clId="Web-{7B966BA2-FEA8-A203-BCBE-DB62A3CF6CCB}" dt="2022-10-17T15:05:57.756" v="158" actId="20577"/>
          <ac:spMkLst>
            <pc:docMk/>
            <pc:sldMk cId="688318040" sldId="2147348155"/>
            <ac:spMk id="11" creationId="{6D937F66-459C-594A-9D18-E42F0D70BDE6}"/>
          </ac:spMkLst>
        </pc:spChg>
        <pc:spChg chg="del mod topLvl">
          <ac:chgData name="Irene Chun" userId="S::irene.chun@infor.com::077c3be1-82c4-4faf-a2a3-db57575b7ae1" providerId="AD" clId="Web-{7B966BA2-FEA8-A203-BCBE-DB62A3CF6CCB}" dt="2022-10-17T15:05:51.927" v="151"/>
          <ac:spMkLst>
            <pc:docMk/>
            <pc:sldMk cId="688318040" sldId="2147348155"/>
            <ac:spMk id="12" creationId="{0375B7E3-1C6A-3F43-8321-E8D329447BF6}"/>
          </ac:spMkLst>
        </pc:spChg>
        <pc:spChg chg="mod">
          <ac:chgData name="Irene Chun" userId="S::irene.chun@infor.com::077c3be1-82c4-4faf-a2a3-db57575b7ae1" providerId="AD" clId="Web-{7B966BA2-FEA8-A203-BCBE-DB62A3CF6CCB}" dt="2022-10-17T15:05:38.005" v="146" actId="14100"/>
          <ac:spMkLst>
            <pc:docMk/>
            <pc:sldMk cId="688318040" sldId="2147348155"/>
            <ac:spMk id="13" creationId="{31C15BEB-7AF2-344B-956A-B6A5450D7A7F}"/>
          </ac:spMkLst>
        </pc:spChg>
        <pc:spChg chg="mod">
          <ac:chgData name="Irene Chun" userId="S::irene.chun@infor.com::077c3be1-82c4-4faf-a2a3-db57575b7ae1" providerId="AD" clId="Web-{7B966BA2-FEA8-A203-BCBE-DB62A3CF6CCB}" dt="2022-10-17T15:06:52.805" v="159" actId="20577"/>
          <ac:spMkLst>
            <pc:docMk/>
            <pc:sldMk cId="688318040" sldId="2147348155"/>
            <ac:spMk id="14" creationId="{F726B198-0A83-9A49-A69B-862B9288A01B}"/>
          </ac:spMkLst>
        </pc:spChg>
        <pc:grpChg chg="del">
          <ac:chgData name="Irene Chun" userId="S::irene.chun@infor.com::077c3be1-82c4-4faf-a2a3-db57575b7ae1" providerId="AD" clId="Web-{7B966BA2-FEA8-A203-BCBE-DB62A3CF6CCB}" dt="2022-10-17T15:05:51.927" v="151"/>
          <ac:grpSpMkLst>
            <pc:docMk/>
            <pc:sldMk cId="688318040" sldId="2147348155"/>
            <ac:grpSpMk id="5" creationId="{A65B5E15-2B46-42B9-BC31-C63A0EE3AE64}"/>
          </ac:grpSpMkLst>
        </pc:grpChg>
      </pc:sldChg>
      <pc:sldMasterChg chg="add addSldLayout">
        <pc:chgData name="Irene Chun" userId="S::irene.chun@infor.com::077c3be1-82c4-4faf-a2a3-db57575b7ae1" providerId="AD" clId="Web-{7B966BA2-FEA8-A203-BCBE-DB62A3CF6CCB}" dt="2022-10-17T15:05:03.832" v="133"/>
        <pc:sldMasterMkLst>
          <pc:docMk/>
          <pc:sldMasterMk cId="2640726706" sldId="2147483823"/>
        </pc:sldMasterMkLst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3293825471" sldId="2147483714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3837608987" sldId="2147483790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3099057008" sldId="2147483792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1336921066" sldId="2147483795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1172339834" sldId="2147483796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645003742" sldId="2147483799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608712020" sldId="2147483803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3398305397" sldId="2147483804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3624304238" sldId="2147483805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4245870238" sldId="2147483806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681202149" sldId="2147483807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51401771" sldId="2147483808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121530555" sldId="2147483814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2419605465" sldId="2147483815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4085737865" sldId="2147483816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054433860" sldId="2147483817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868791343" sldId="2147483818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3657907942" sldId="2147483819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1255050813" sldId="2147483820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1373075024" sldId="2147483823"/>
            <pc:sldLayoutMk cId="2830800899" sldId="2147483821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729115938" sldId="2147483822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2559931937" sldId="2147483824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62522769" sldId="2147483825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3291893026" sldId="2147483826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4081536113" sldId="2147483827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687683287" sldId="2147483828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2777249792" sldId="2147483829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131058890" sldId="2147483830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419986882" sldId="2147483831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3236932056" sldId="2147483832"/>
          </pc:sldLayoutMkLst>
        </pc:sldLayoutChg>
        <pc:sldLayoutChg chg="ad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793"/>
            <pc:sldLayoutMk cId="960275667" sldId="2147483833"/>
          </pc:sldLayoutMkLst>
        </pc:sldLayoutChg>
      </pc:sldMasterChg>
      <pc:sldMasterChg chg="modSldLayout">
        <pc:chgData name="Irene Chun" userId="S::irene.chun@infor.com::077c3be1-82c4-4faf-a2a3-db57575b7ae1" providerId="AD" clId="Web-{7B966BA2-FEA8-A203-BCBE-DB62A3CF6CCB}" dt="2022-10-17T15:05:03.832" v="133"/>
        <pc:sldMasterMkLst>
          <pc:docMk/>
          <pc:sldMasterMk cId="2640726706" sldId="2147483834"/>
        </pc:sldMasterMkLst>
        <pc:sldLayoutChg chg="replId">
          <pc:chgData name="Irene Chun" userId="S::irene.chun@infor.com::077c3be1-82c4-4faf-a2a3-db57575b7ae1" providerId="AD" clId="Web-{7B966BA2-FEA8-A203-BCBE-DB62A3CF6CCB}" dt="2022-10-17T15:05:03.832" v="133"/>
          <pc:sldLayoutMkLst>
            <pc:docMk/>
            <pc:sldMasterMk cId="2640726706" sldId="2147483661"/>
            <pc:sldLayoutMk cId="3145654443" sldId="2147483802"/>
          </pc:sldLayoutMkLst>
        </pc:sldLayoutChg>
      </pc:sldMasterChg>
    </pc:docChg>
  </pc:docChgLst>
  <pc:docChgLst>
    <pc:chgData name="Daphne Liu" userId="da4d4137-84d6-45c8-bf76-b75b410d3bfd" providerId="ADAL" clId="{E979A49A-2AEA-46A3-9175-9F2F97706C26}"/>
    <pc:docChg chg="undo custSel modSld modMainMaster">
      <pc:chgData name="Daphne Liu" userId="da4d4137-84d6-45c8-bf76-b75b410d3bfd" providerId="ADAL" clId="{E979A49A-2AEA-46A3-9175-9F2F97706C26}" dt="2022-11-23T15:42:21.943" v="50"/>
      <pc:docMkLst>
        <pc:docMk/>
      </pc:docMkLst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0" sldId="262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0" sldId="262"/>
            <ac:spMk id="4" creationId="{B0DA2A1C-230E-AB1F-33AD-FAF97DDA55B9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0" sldId="262"/>
            <ac:spMk id="5" creationId="{B40BB146-5C33-7C93-99A0-DE1B298905FF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0" sldId="262"/>
            <ac:spMk id="9" creationId="{CC7A86FA-C00C-99E3-F061-4FA411386E1D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0" sldId="262"/>
            <ac:spMk id="211" creationId="{00000000-0000-0000-0000-000000000000}"/>
          </ac:spMkLst>
        </pc:spChg>
      </pc:sldChg>
      <pc:sldChg chg="addSp delSp modSp mod modClrScheme chgLayout">
        <pc:chgData name="Daphne Liu" userId="da4d4137-84d6-45c8-bf76-b75b410d3bfd" providerId="ADAL" clId="{E979A49A-2AEA-46A3-9175-9F2F97706C26}" dt="2022-11-23T15:39:09.107" v="1" actId="478"/>
        <pc:sldMkLst>
          <pc:docMk/>
          <pc:sldMk cId="3861998482" sldId="7728"/>
        </pc:sldMkLst>
        <pc:spChg chg="mod ord">
          <ac:chgData name="Daphne Liu" userId="da4d4137-84d6-45c8-bf76-b75b410d3bfd" providerId="ADAL" clId="{E979A49A-2AEA-46A3-9175-9F2F97706C26}" dt="2022-11-23T15:39:04.733" v="0" actId="700"/>
          <ac:spMkLst>
            <pc:docMk/>
            <pc:sldMk cId="3861998482" sldId="7728"/>
            <ac:spMk id="2" creationId="{6CAAED35-BE27-674C-8F1D-BE12366AEA4E}"/>
          </ac:spMkLst>
        </pc:spChg>
        <pc:spChg chg="add del mod ord">
          <ac:chgData name="Daphne Liu" userId="da4d4137-84d6-45c8-bf76-b75b410d3bfd" providerId="ADAL" clId="{E979A49A-2AEA-46A3-9175-9F2F97706C26}" dt="2022-11-23T15:39:09.107" v="1" actId="478"/>
          <ac:spMkLst>
            <pc:docMk/>
            <pc:sldMk cId="3861998482" sldId="7728"/>
            <ac:spMk id="3" creationId="{3735C531-4107-9D19-E8D4-9FD7D51FA16A}"/>
          </ac:spMkLst>
        </pc:spChg>
        <pc:spChg chg="mod ord">
          <ac:chgData name="Daphne Liu" userId="da4d4137-84d6-45c8-bf76-b75b410d3bfd" providerId="ADAL" clId="{E979A49A-2AEA-46A3-9175-9F2F97706C26}" dt="2022-11-23T15:39:04.733" v="0" actId="700"/>
          <ac:spMkLst>
            <pc:docMk/>
            <pc:sldMk cId="3861998482" sldId="7728"/>
            <ac:spMk id="8" creationId="{F00919D8-C77A-CE45-AC12-7048D25D19BC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14.166" v="8" actId="700"/>
        <pc:sldMkLst>
          <pc:docMk/>
          <pc:sldMk cId="3793088224" sldId="7757"/>
        </pc:sldMkLst>
        <pc:spChg chg="mod ord">
          <ac:chgData name="Daphne Liu" userId="da4d4137-84d6-45c8-bf76-b75b410d3bfd" providerId="ADAL" clId="{E979A49A-2AEA-46A3-9175-9F2F97706C26}" dt="2022-11-23T15:40:14.166" v="8" actId="700"/>
          <ac:spMkLst>
            <pc:docMk/>
            <pc:sldMk cId="3793088224" sldId="7757"/>
            <ac:spMk id="4" creationId="{491D134B-7AEE-A04C-8EC1-BFC95DC90B07}"/>
          </ac:spMkLst>
        </pc:spChg>
        <pc:spChg chg="mod ord">
          <ac:chgData name="Daphne Liu" userId="da4d4137-84d6-45c8-bf76-b75b410d3bfd" providerId="ADAL" clId="{E979A49A-2AEA-46A3-9175-9F2F97706C26}" dt="2022-11-23T15:40:14.166" v="8" actId="700"/>
          <ac:spMkLst>
            <pc:docMk/>
            <pc:sldMk cId="3793088224" sldId="7757"/>
            <ac:spMk id="5" creationId="{430A28E4-A04D-A242-8093-6CC79AE10A46}"/>
          </ac:spMkLst>
        </pc:spChg>
        <pc:spChg chg="mod">
          <ac:chgData name="Daphne Liu" userId="da4d4137-84d6-45c8-bf76-b75b410d3bfd" providerId="ADAL" clId="{E979A49A-2AEA-46A3-9175-9F2F97706C26}" dt="2022-11-23T15:39:27.799" v="5" actId="1076"/>
          <ac:spMkLst>
            <pc:docMk/>
            <pc:sldMk cId="3793088224" sldId="7757"/>
            <ac:spMk id="99" creationId="{81C1BCBD-670B-644F-B422-DCC8F79E8047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2399740900" sldId="7826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399740900" sldId="7826"/>
            <ac:spMk id="5" creationId="{5DCCF1F3-F32A-2440-839E-AE64BDEE220D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399740900" sldId="7826"/>
            <ac:spMk id="6" creationId="{2E289638-0202-3B40-8959-D58D574305B7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399740900" sldId="7826"/>
            <ac:spMk id="105" creationId="{C44CF09E-6797-CBC1-6220-E3483C256E1D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39:12.791" v="2" actId="700"/>
        <pc:sldMkLst>
          <pc:docMk/>
          <pc:sldMk cId="4219795560" sldId="7916"/>
        </pc:sldMkLst>
        <pc:spChg chg="mod ord">
          <ac:chgData name="Daphne Liu" userId="da4d4137-84d6-45c8-bf76-b75b410d3bfd" providerId="ADAL" clId="{E979A49A-2AEA-46A3-9175-9F2F97706C26}" dt="2022-11-23T15:39:12.791" v="2" actId="700"/>
          <ac:spMkLst>
            <pc:docMk/>
            <pc:sldMk cId="4219795560" sldId="7916"/>
            <ac:spMk id="9" creationId="{1F9FFFC2-3D9C-7142-A379-15E253DA9892}"/>
          </ac:spMkLst>
        </pc:spChg>
        <pc:spChg chg="mod ord">
          <ac:chgData name="Daphne Liu" userId="da4d4137-84d6-45c8-bf76-b75b410d3bfd" providerId="ADAL" clId="{E979A49A-2AEA-46A3-9175-9F2F97706C26}" dt="2022-11-23T15:39:12.791" v="2" actId="700"/>
          <ac:spMkLst>
            <pc:docMk/>
            <pc:sldMk cId="4219795560" sldId="7916"/>
            <ac:spMk id="15" creationId="{AED6BDD0-4AF8-F440-AE1F-38A911B252AC}"/>
          </ac:spMkLst>
        </pc:spChg>
        <pc:spChg chg="mod ord">
          <ac:chgData name="Daphne Liu" userId="da4d4137-84d6-45c8-bf76-b75b410d3bfd" providerId="ADAL" clId="{E979A49A-2AEA-46A3-9175-9F2F97706C26}" dt="2022-11-23T15:39:12.791" v="2" actId="700"/>
          <ac:spMkLst>
            <pc:docMk/>
            <pc:sldMk cId="4219795560" sldId="7916"/>
            <ac:spMk id="25" creationId="{AA744533-1128-284F-9879-93E5F5A88C33}"/>
          </ac:spMkLst>
        </pc:spChg>
        <pc:picChg chg="mod ord modCrop">
          <ac:chgData name="Daphne Liu" userId="da4d4137-84d6-45c8-bf76-b75b410d3bfd" providerId="ADAL" clId="{E979A49A-2AEA-46A3-9175-9F2F97706C26}" dt="2022-11-23T15:39:12.791" v="2" actId="700"/>
          <ac:picMkLst>
            <pc:docMk/>
            <pc:sldMk cId="4219795560" sldId="7916"/>
            <ac:picMk id="28" creationId="{61AA2216-4559-7A40-8FB2-2B969C9A206B}"/>
          </ac:picMkLst>
        </pc:picChg>
      </pc:sldChg>
      <pc:sldChg chg="addSp delSp modSp mod modClrScheme chgLayout">
        <pc:chgData name="Daphne Liu" userId="da4d4137-84d6-45c8-bf76-b75b410d3bfd" providerId="ADAL" clId="{E979A49A-2AEA-46A3-9175-9F2F97706C26}" dt="2022-11-23T15:40:43.256" v="12" actId="478"/>
        <pc:sldMkLst>
          <pc:docMk/>
          <pc:sldMk cId="2158292086" sldId="7918"/>
        </pc:sldMkLst>
        <pc:spChg chg="mod ord">
          <ac:chgData name="Daphne Liu" userId="da4d4137-84d6-45c8-bf76-b75b410d3bfd" providerId="ADAL" clId="{E979A49A-2AEA-46A3-9175-9F2F97706C26}" dt="2022-11-23T15:40:41.147" v="11" actId="700"/>
          <ac:spMkLst>
            <pc:docMk/>
            <pc:sldMk cId="2158292086" sldId="7918"/>
            <ac:spMk id="2" creationId="{21705EAA-DA54-1C40-A555-36AFEC797DD8}"/>
          </ac:spMkLst>
        </pc:spChg>
        <pc:spChg chg="add del mod ord">
          <ac:chgData name="Daphne Liu" userId="da4d4137-84d6-45c8-bf76-b75b410d3bfd" providerId="ADAL" clId="{E979A49A-2AEA-46A3-9175-9F2F97706C26}" dt="2022-11-23T15:40:43.256" v="12" actId="478"/>
          <ac:spMkLst>
            <pc:docMk/>
            <pc:sldMk cId="2158292086" sldId="7918"/>
            <ac:spMk id="3" creationId="{174BCC8B-7155-34DA-0A2A-8D77C365BFE2}"/>
          </ac:spMkLst>
        </pc:spChg>
        <pc:spChg chg="mod ord">
          <ac:chgData name="Daphne Liu" userId="da4d4137-84d6-45c8-bf76-b75b410d3bfd" providerId="ADAL" clId="{E979A49A-2AEA-46A3-9175-9F2F97706C26}" dt="2022-11-23T15:40:41.147" v="11" actId="700"/>
          <ac:spMkLst>
            <pc:docMk/>
            <pc:sldMk cId="2158292086" sldId="7918"/>
            <ac:spMk id="8" creationId="{6C1ABAFB-1E0A-DC4E-928D-1460455F54B8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1981408300" sldId="7924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981408300" sldId="7924"/>
            <ac:spMk id="6" creationId="{8B2EBFA8-9B8C-A942-B137-2892FF46A3CF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981408300" sldId="7924"/>
            <ac:spMk id="7" creationId="{1D045FF4-05A5-CF4D-AAF9-866AA1E583FB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2520256370" sldId="2147348040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520256370" sldId="2147348040"/>
            <ac:spMk id="2" creationId="{43016C92-9E8C-604B-86CB-5C82999D410A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520256370" sldId="2147348040"/>
            <ac:spMk id="3" creationId="{4D6EE3F3-3F51-1B4A-9690-7E31EB92139E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520256370" sldId="2147348040"/>
            <ac:spMk id="4" creationId="{42730C97-7977-F24A-925E-B2249ADA2FDD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181248755" sldId="2147348095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81248755" sldId="2147348095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81248755" sldId="2147348095"/>
            <ac:spMk id="12" creationId="{1106391A-2D4F-7848-BAD6-7146814CA999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81248755" sldId="2147348095"/>
            <ac:spMk id="13" creationId="{41DAC2D9-7611-50B7-9D9F-9C7E6FA3B5C1}"/>
          </ac:spMkLst>
        </pc:spChg>
        <pc:graphicFrameChg chg="mod ord">
          <ac:chgData name="Daphne Liu" userId="da4d4137-84d6-45c8-bf76-b75b410d3bfd" providerId="ADAL" clId="{E979A49A-2AEA-46A3-9175-9F2F97706C26}" dt="2022-11-23T15:41:13.222" v="16" actId="14100"/>
          <ac:graphicFrameMkLst>
            <pc:docMk/>
            <pc:sldMk cId="181248755" sldId="2147348095"/>
            <ac:graphicFrameMk id="15" creationId="{99284104-BFCF-69E4-B400-E67ABEDE881F}"/>
          </ac:graphicFrameMkLst>
        </pc:graphicFrameChg>
      </pc:sldChg>
      <pc:sldChg chg="addSp delSp 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805840452" sldId="2147348115"/>
        </pc:sldMkLst>
        <pc:spChg chg="add mod ord">
          <ac:chgData name="Daphne Liu" userId="da4d4137-84d6-45c8-bf76-b75b410d3bfd" providerId="ADAL" clId="{E979A49A-2AEA-46A3-9175-9F2F97706C26}" dt="2022-11-23T15:42:20.092" v="49"/>
          <ac:spMkLst>
            <pc:docMk/>
            <pc:sldMk cId="805840452" sldId="2147348115"/>
            <ac:spMk id="2" creationId="{93FFDC6A-9CDC-DA71-C70E-95FFFA446008}"/>
          </ac:spMkLst>
        </pc:spChg>
        <pc:spChg chg="del mod">
          <ac:chgData name="Daphne Liu" userId="da4d4137-84d6-45c8-bf76-b75b410d3bfd" providerId="ADAL" clId="{E979A49A-2AEA-46A3-9175-9F2F97706C26}" dt="2022-11-23T15:41:50.358" v="45"/>
          <ac:spMkLst>
            <pc:docMk/>
            <pc:sldMk cId="805840452" sldId="2147348115"/>
            <ac:spMk id="3" creationId="{6449C973-69BC-2014-6FF3-96A00AF50070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05840452" sldId="2147348115"/>
            <ac:spMk id="6" creationId="{B3074100-B207-466B-9791-72819196576A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05840452" sldId="2147348115"/>
            <ac:spMk id="8" creationId="{48B01915-3AD8-0815-B442-5C5DE932BD0B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05840452" sldId="2147348115"/>
            <ac:spMk id="11" creationId="{5FF5703B-4168-2509-4EF0-5563D0169248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2291177338" sldId="2147348137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291177338" sldId="2147348137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291177338" sldId="2147348137"/>
            <ac:spMk id="13" creationId="{44513A59-CDD2-FE9E-C959-BE76EDFBC843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291177338" sldId="2147348137"/>
            <ac:spMk id="14" creationId="{7AAF95EB-EFB2-0691-2D29-973D4C5F267F}"/>
          </ac:spMkLst>
        </pc:spChg>
        <pc:graphicFrameChg chg="mod ord">
          <ac:chgData name="Daphne Liu" userId="da4d4137-84d6-45c8-bf76-b75b410d3bfd" providerId="ADAL" clId="{E979A49A-2AEA-46A3-9175-9F2F97706C26}" dt="2022-11-23T15:41:21.794" v="19" actId="14100"/>
          <ac:graphicFrameMkLst>
            <pc:docMk/>
            <pc:sldMk cId="2291177338" sldId="2147348137"/>
            <ac:graphicFrameMk id="23" creationId="{F653B9EE-7315-AC55-BDE0-2B3791296123}"/>
          </ac:graphicFrameMkLst>
        </pc:graphicFrame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3814789017" sldId="2147348146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814789017" sldId="2147348146"/>
            <ac:spMk id="5" creationId="{5DCCF1F3-F32A-2440-839E-AE64BDEE220D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814789017" sldId="2147348146"/>
            <ac:spMk id="6" creationId="{2E289638-0202-3B40-8959-D58D574305B7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814789017" sldId="2147348146"/>
            <ac:spMk id="105" creationId="{C44CF09E-6797-CBC1-6220-E3483C256E1D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2226537830" sldId="2147348148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226537830" sldId="2147348148"/>
            <ac:spMk id="5" creationId="{5DCCF1F3-F32A-2440-839E-AE64BDEE220D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226537830" sldId="2147348148"/>
            <ac:spMk id="10" creationId="{A710CD31-5EEA-827F-681D-F53CCE751F0B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2226537830" sldId="2147348148"/>
            <ac:spMk id="105" creationId="{C44CF09E-6797-CBC1-6220-E3483C256E1D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1779741271" sldId="2147348149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779741271" sldId="2147348149"/>
            <ac:spMk id="8" creationId="{AD24D838-5928-BE79-BD87-2D9B070E006E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779741271" sldId="2147348149"/>
            <ac:spMk id="27" creationId="{6BD3CF1F-CB39-5D74-2B9D-08D5C3D5D2B9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779741271" sldId="2147348149"/>
            <ac:spMk id="28" creationId="{DEE44A90-EBC2-3181-7B3B-63C4AF56787F}"/>
          </ac:spMkLst>
        </pc:spChg>
      </pc:sldChg>
      <pc:sldChg chg="addSp delSp 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1154659059" sldId="2147348152"/>
        </pc:sldMkLst>
        <pc:spChg chg="add mod ord">
          <ac:chgData name="Daphne Liu" userId="da4d4137-84d6-45c8-bf76-b75b410d3bfd" providerId="ADAL" clId="{E979A49A-2AEA-46A3-9175-9F2F97706C26}" dt="2022-11-23T15:41:34.570" v="28" actId="403"/>
          <ac:spMkLst>
            <pc:docMk/>
            <pc:sldMk cId="1154659059" sldId="2147348152"/>
            <ac:spMk id="2" creationId="{26BC88ED-EAE8-AA23-1CD7-6D40F25AD828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154659059" sldId="2147348152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1:31.820" v="24" actId="14100"/>
          <ac:spMkLst>
            <pc:docMk/>
            <pc:sldMk cId="1154659059" sldId="2147348152"/>
            <ac:spMk id="10" creationId="{8A58303E-FC5E-671B-34B0-FE463457D170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1154659059" sldId="2147348152"/>
            <ac:spMk id="11" creationId="{F2654A72-1984-B00E-1E7D-308E41DAF013}"/>
          </ac:spMkLst>
        </pc:spChg>
        <pc:spChg chg="del mod">
          <ac:chgData name="Daphne Liu" userId="da4d4137-84d6-45c8-bf76-b75b410d3bfd" providerId="ADAL" clId="{E979A49A-2AEA-46A3-9175-9F2F97706C26}" dt="2022-11-23T15:41:35.294" v="30"/>
          <ac:spMkLst>
            <pc:docMk/>
            <pc:sldMk cId="1154659059" sldId="2147348152"/>
            <ac:spMk id="28" creationId="{8CFCCB08-CCEF-3727-A290-31BCD80935F6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2604570048" sldId="2147348153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604570048" sldId="2147348153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604570048" sldId="2147348153"/>
            <ac:spMk id="12" creationId="{1106391A-2D4F-7848-BAD6-7146814CA999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2604570048" sldId="2147348153"/>
            <ac:spMk id="13" creationId="{41DAC2D9-7611-50B7-9D9F-9C7E6FA3B5C1}"/>
          </ac:spMkLst>
        </pc:spChg>
        <pc:graphicFrameChg chg="mod ord">
          <ac:chgData name="Daphne Liu" userId="da4d4137-84d6-45c8-bf76-b75b410d3bfd" providerId="ADAL" clId="{E979A49A-2AEA-46A3-9175-9F2F97706C26}" dt="2022-11-23T15:41:16.772" v="17" actId="14100"/>
          <ac:graphicFrameMkLst>
            <pc:docMk/>
            <pc:sldMk cId="2604570048" sldId="2147348153"/>
            <ac:graphicFrameMk id="4" creationId="{9176CE43-B9CA-19F9-7B8F-4B30829A2046}"/>
          </ac:graphicFrameMkLst>
        </pc:graphicFrameChg>
      </pc:sldChg>
      <pc:sldChg chg="modSp mod modClrScheme chgLayout">
        <pc:chgData name="Daphne Liu" userId="da4d4137-84d6-45c8-bf76-b75b410d3bfd" providerId="ADAL" clId="{E979A49A-2AEA-46A3-9175-9F2F97706C26}" dt="2022-11-23T15:42:04.438" v="47" actId="700"/>
        <pc:sldMkLst>
          <pc:docMk/>
          <pc:sldMk cId="2534141209" sldId="2147348154"/>
        </pc:sldMkLst>
        <pc:spChg chg="mod ord">
          <ac:chgData name="Daphne Liu" userId="da4d4137-84d6-45c8-bf76-b75b410d3bfd" providerId="ADAL" clId="{E979A49A-2AEA-46A3-9175-9F2F97706C26}" dt="2022-11-23T15:42:04.438" v="47" actId="700"/>
          <ac:spMkLst>
            <pc:docMk/>
            <pc:sldMk cId="2534141209" sldId="2147348154"/>
            <ac:spMk id="4" creationId="{B0DA2A1C-230E-AB1F-33AD-FAF97DDA55B9}"/>
          </ac:spMkLst>
        </pc:spChg>
        <pc:spChg chg="mod ord">
          <ac:chgData name="Daphne Liu" userId="da4d4137-84d6-45c8-bf76-b75b410d3bfd" providerId="ADAL" clId="{E979A49A-2AEA-46A3-9175-9F2F97706C26}" dt="2022-11-23T15:42:04.438" v="47" actId="700"/>
          <ac:spMkLst>
            <pc:docMk/>
            <pc:sldMk cId="2534141209" sldId="2147348154"/>
            <ac:spMk id="5" creationId="{B40BB146-5C33-7C93-99A0-DE1B298905FF}"/>
          </ac:spMkLst>
        </pc:spChg>
        <pc:spChg chg="mod ord">
          <ac:chgData name="Daphne Liu" userId="da4d4137-84d6-45c8-bf76-b75b410d3bfd" providerId="ADAL" clId="{E979A49A-2AEA-46A3-9175-9F2F97706C26}" dt="2022-11-23T15:42:04.438" v="47" actId="700"/>
          <ac:spMkLst>
            <pc:docMk/>
            <pc:sldMk cId="2534141209" sldId="2147348154"/>
            <ac:spMk id="211" creationId="{00000000-0000-0000-0000-000000000000}"/>
          </ac:spMkLst>
        </pc:spChg>
      </pc:sldChg>
      <pc:sldChg chg="addSp delSp modSp mod modClrScheme chgLayout">
        <pc:chgData name="Daphne Liu" userId="da4d4137-84d6-45c8-bf76-b75b410d3bfd" providerId="ADAL" clId="{E979A49A-2AEA-46A3-9175-9F2F97706C26}" dt="2022-11-23T15:42:21.943" v="50"/>
        <pc:sldMkLst>
          <pc:docMk/>
          <pc:sldMk cId="688318040" sldId="2147348155"/>
        </pc:sldMkLst>
        <pc:spChg chg="add mod ord">
          <ac:chgData name="Daphne Liu" userId="da4d4137-84d6-45c8-bf76-b75b410d3bfd" providerId="ADAL" clId="{E979A49A-2AEA-46A3-9175-9F2F97706C26}" dt="2022-11-23T15:42:21.943" v="50"/>
          <ac:spMkLst>
            <pc:docMk/>
            <pc:sldMk cId="688318040" sldId="2147348155"/>
            <ac:spMk id="2" creationId="{F00BFC8C-F47F-E674-28F5-EE05BD2B62F5}"/>
          </ac:spMkLst>
        </pc:spChg>
        <pc:spChg chg="mod ord">
          <ac:chgData name="Daphne Liu" userId="da4d4137-84d6-45c8-bf76-b75b410d3bfd" providerId="ADAL" clId="{E979A49A-2AEA-46A3-9175-9F2F97706C26}" dt="2022-11-23T15:42:21.943" v="50"/>
          <ac:spMkLst>
            <pc:docMk/>
            <pc:sldMk cId="688318040" sldId="2147348155"/>
            <ac:spMk id="3" creationId="{714C8B3F-7D53-2241-9184-C5008579C8BF}"/>
          </ac:spMkLst>
        </pc:spChg>
        <pc:spChg chg="mod ord">
          <ac:chgData name="Daphne Liu" userId="da4d4137-84d6-45c8-bf76-b75b410d3bfd" providerId="ADAL" clId="{E979A49A-2AEA-46A3-9175-9F2F97706C26}" dt="2022-11-23T15:42:21.943" v="50"/>
          <ac:spMkLst>
            <pc:docMk/>
            <pc:sldMk cId="688318040" sldId="2147348155"/>
            <ac:spMk id="13" creationId="{31C15BEB-7AF2-344B-956A-B6A5450D7A7F}"/>
          </ac:spMkLst>
        </pc:spChg>
        <pc:spChg chg="mod ord">
          <ac:chgData name="Daphne Liu" userId="da4d4137-84d6-45c8-bf76-b75b410d3bfd" providerId="ADAL" clId="{E979A49A-2AEA-46A3-9175-9F2F97706C26}" dt="2022-11-23T15:42:21.943" v="50"/>
          <ac:spMkLst>
            <pc:docMk/>
            <pc:sldMk cId="688318040" sldId="2147348155"/>
            <ac:spMk id="14" creationId="{F726B198-0A83-9A49-A69B-862B9288A01B}"/>
          </ac:spMkLst>
        </pc:spChg>
        <pc:spChg chg="del mod ord">
          <ac:chgData name="Daphne Liu" userId="da4d4137-84d6-45c8-bf76-b75b410d3bfd" providerId="ADAL" clId="{E979A49A-2AEA-46A3-9175-9F2F97706C26}" dt="2022-11-23T15:41:58.211" v="46" actId="700"/>
          <ac:spMkLst>
            <pc:docMk/>
            <pc:sldMk cId="688318040" sldId="2147348155"/>
            <ac:spMk id="19" creationId="{881692C0-A112-A142-BA7F-2DDF28A7B218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3911823692" sldId="2147348156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911823692" sldId="2147348156"/>
            <ac:spMk id="5" creationId="{5DCCF1F3-F32A-2440-839E-AE64BDEE220D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911823692" sldId="2147348156"/>
            <ac:spMk id="6" creationId="{2E289638-0202-3B40-8959-D58D574305B7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3911823692" sldId="2147348156"/>
            <ac:spMk id="105" creationId="{C44CF09E-6797-CBC1-6220-E3483C256E1D}"/>
          </ac:spMkLst>
        </pc:sp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870718244" sldId="2147348157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70718244" sldId="2147348157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70718244" sldId="2147348157"/>
            <ac:spMk id="13" creationId="{44513A59-CDD2-FE9E-C959-BE76EDFBC843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870718244" sldId="2147348157"/>
            <ac:spMk id="14" creationId="{7AAF95EB-EFB2-0691-2D29-973D4C5F267F}"/>
          </ac:spMkLst>
        </pc:spChg>
        <pc:graphicFrameChg chg="mod ord">
          <ac:chgData name="Daphne Liu" userId="da4d4137-84d6-45c8-bf76-b75b410d3bfd" providerId="ADAL" clId="{E979A49A-2AEA-46A3-9175-9F2F97706C26}" dt="2022-11-23T15:41:38.737" v="31" actId="14100"/>
          <ac:graphicFrameMkLst>
            <pc:docMk/>
            <pc:sldMk cId="870718244" sldId="2147348157"/>
            <ac:graphicFrameMk id="8" creationId="{D6785DB4-EE04-C100-F5AD-96132C1C89C1}"/>
          </ac:graphicFrameMkLst>
        </pc:graphicFrameChg>
      </pc:sldChg>
      <pc:sldChg chg="modSp mod modClrScheme chgLayout">
        <pc:chgData name="Daphne Liu" userId="da4d4137-84d6-45c8-bf76-b75b410d3bfd" providerId="ADAL" clId="{E979A49A-2AEA-46A3-9175-9F2F97706C26}" dt="2022-11-23T15:42:20.092" v="49"/>
        <pc:sldMkLst>
          <pc:docMk/>
          <pc:sldMk cId="3252655017" sldId="2147348158"/>
        </pc:sldMkLst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3252655017" sldId="2147348158"/>
            <ac:spMk id="6" creationId="{B837D0C4-4A7D-4427-8A8D-CF871023A814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3252655017" sldId="2147348158"/>
            <ac:spMk id="13" creationId="{44513A59-CDD2-FE9E-C959-BE76EDFBC843}"/>
          </ac:spMkLst>
        </pc:spChg>
        <pc:spChg chg="mod ord">
          <ac:chgData name="Daphne Liu" userId="da4d4137-84d6-45c8-bf76-b75b410d3bfd" providerId="ADAL" clId="{E979A49A-2AEA-46A3-9175-9F2F97706C26}" dt="2022-11-23T15:42:20.092" v="49"/>
          <ac:spMkLst>
            <pc:docMk/>
            <pc:sldMk cId="3252655017" sldId="2147348158"/>
            <ac:spMk id="14" creationId="{7AAF95EB-EFB2-0691-2D29-973D4C5F267F}"/>
          </ac:spMkLst>
        </pc:spChg>
        <pc:graphicFrameChg chg="mod ord modGraphic">
          <ac:chgData name="Daphne Liu" userId="da4d4137-84d6-45c8-bf76-b75b410d3bfd" providerId="ADAL" clId="{E979A49A-2AEA-46A3-9175-9F2F97706C26}" dt="2022-11-23T15:41:42.821" v="32" actId="14100"/>
          <ac:graphicFrameMkLst>
            <pc:docMk/>
            <pc:sldMk cId="3252655017" sldId="2147348158"/>
            <ac:graphicFrameMk id="4" creationId="{975F6032-8970-E1C6-E09A-8C8AECD2AC4B}"/>
          </ac:graphicFrameMkLst>
        </pc:graphicFrameChg>
      </pc:sldChg>
      <pc:sldChg chg="modSp mod modClrScheme chgLayout">
        <pc:chgData name="Daphne Liu" userId="da4d4137-84d6-45c8-bf76-b75b410d3bfd" providerId="ADAL" clId="{E979A49A-2AEA-46A3-9175-9F2F97706C26}" dt="2022-11-23T15:40:23.586" v="9" actId="700"/>
        <pc:sldMkLst>
          <pc:docMk/>
          <pc:sldMk cId="15403182" sldId="2147348159"/>
        </pc:sldMkLst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5403182" sldId="2147348159"/>
            <ac:spMk id="5" creationId="{5DCCF1F3-F32A-2440-839E-AE64BDEE220D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5403182" sldId="2147348159"/>
            <ac:spMk id="10" creationId="{A710CD31-5EEA-827F-681D-F53CCE751F0B}"/>
          </ac:spMkLst>
        </pc:spChg>
        <pc:spChg chg="mod ord">
          <ac:chgData name="Daphne Liu" userId="da4d4137-84d6-45c8-bf76-b75b410d3bfd" providerId="ADAL" clId="{E979A49A-2AEA-46A3-9175-9F2F97706C26}" dt="2022-11-23T15:40:23.586" v="9" actId="700"/>
          <ac:spMkLst>
            <pc:docMk/>
            <pc:sldMk cId="15403182" sldId="2147348159"/>
            <ac:spMk id="105" creationId="{C44CF09E-6797-CBC1-6220-E3483C256E1D}"/>
          </ac:spMkLst>
        </pc:spChg>
      </pc:sldChg>
      <pc:sldChg chg="addSp modSp mod modClrScheme chgLayout">
        <pc:chgData name="Daphne Liu" userId="da4d4137-84d6-45c8-bf76-b75b410d3bfd" providerId="ADAL" clId="{E979A49A-2AEA-46A3-9175-9F2F97706C26}" dt="2022-11-23T15:42:08.917" v="48" actId="700"/>
        <pc:sldMkLst>
          <pc:docMk/>
          <pc:sldMk cId="2066197998" sldId="2147348160"/>
        </pc:sldMkLst>
        <pc:spChg chg="add mod ord">
          <ac:chgData name="Daphne Liu" userId="da4d4137-84d6-45c8-bf76-b75b410d3bfd" providerId="ADAL" clId="{E979A49A-2AEA-46A3-9175-9F2F97706C26}" dt="2022-11-23T15:42:08.917" v="48" actId="700"/>
          <ac:spMkLst>
            <pc:docMk/>
            <pc:sldMk cId="2066197998" sldId="2147348160"/>
            <ac:spMk id="2" creationId="{9162B104-E1A6-8EFB-D76D-6196EEF06706}"/>
          </ac:spMkLst>
        </pc:spChg>
        <pc:spChg chg="mod ord">
          <ac:chgData name="Daphne Liu" userId="da4d4137-84d6-45c8-bf76-b75b410d3bfd" providerId="ADAL" clId="{E979A49A-2AEA-46A3-9175-9F2F97706C26}" dt="2022-11-23T15:42:08.917" v="48" actId="700"/>
          <ac:spMkLst>
            <pc:docMk/>
            <pc:sldMk cId="2066197998" sldId="2147348160"/>
            <ac:spMk id="6" creationId="{B3074100-B207-466B-9791-72819196576A}"/>
          </ac:spMkLst>
        </pc:spChg>
        <pc:spChg chg="mod ord">
          <ac:chgData name="Daphne Liu" userId="da4d4137-84d6-45c8-bf76-b75b410d3bfd" providerId="ADAL" clId="{E979A49A-2AEA-46A3-9175-9F2F97706C26}" dt="2022-11-23T15:42:08.917" v="48" actId="700"/>
          <ac:spMkLst>
            <pc:docMk/>
            <pc:sldMk cId="2066197998" sldId="2147348160"/>
            <ac:spMk id="8" creationId="{48B01915-3AD8-0815-B442-5C5DE932BD0B}"/>
          </ac:spMkLst>
        </pc:spChg>
        <pc:spChg chg="mod ord">
          <ac:chgData name="Daphne Liu" userId="da4d4137-84d6-45c8-bf76-b75b410d3bfd" providerId="ADAL" clId="{E979A49A-2AEA-46A3-9175-9F2F97706C26}" dt="2022-11-23T15:42:08.917" v="48" actId="700"/>
          <ac:spMkLst>
            <pc:docMk/>
            <pc:sldMk cId="2066197998" sldId="2147348160"/>
            <ac:spMk id="11" creationId="{5FF5703B-4168-2509-4EF0-5563D0169248}"/>
          </ac:spMkLst>
        </pc:spChg>
      </pc:sldChg>
      <pc:sldMasterChg chg="mod">
        <pc:chgData name="Daphne Liu" userId="da4d4137-84d6-45c8-bf76-b75b410d3bfd" providerId="ADAL" clId="{E979A49A-2AEA-46A3-9175-9F2F97706C26}" dt="2022-11-23T15:39:58.390" v="6" actId="6014"/>
        <pc:sldMasterMkLst>
          <pc:docMk/>
          <pc:sldMasterMk cId="1373075024" sldId="2147483823"/>
        </pc:sldMasterMkLst>
      </pc:sldMasterChg>
    </pc:docChg>
  </pc:docChgLst>
  <pc:docChgLst>
    <pc:chgData name="Irene Chun" userId="077c3be1-82c4-4faf-a2a3-db57575b7ae1" providerId="ADAL" clId="{C0D536B4-9B60-D94D-885D-0748978BA756}"/>
    <pc:docChg chg="modSld">
      <pc:chgData name="Irene Chun" userId="077c3be1-82c4-4faf-a2a3-db57575b7ae1" providerId="ADAL" clId="{C0D536B4-9B60-D94D-885D-0748978BA756}" dt="2022-10-17T18:35:36.601" v="13" actId="20577"/>
      <pc:docMkLst>
        <pc:docMk/>
      </pc:docMkLst>
      <pc:sldChg chg="modSp mod">
        <pc:chgData name="Irene Chun" userId="077c3be1-82c4-4faf-a2a3-db57575b7ae1" providerId="ADAL" clId="{C0D536B4-9B60-D94D-885D-0748978BA756}" dt="2022-10-17T18:35:36.601" v="13" actId="20577"/>
        <pc:sldMkLst>
          <pc:docMk/>
          <pc:sldMk cId="2534141209" sldId="2147348154"/>
        </pc:sldMkLst>
        <pc:spChg chg="mod">
          <ac:chgData name="Irene Chun" userId="077c3be1-82c4-4faf-a2a3-db57575b7ae1" providerId="ADAL" clId="{C0D536B4-9B60-D94D-885D-0748978BA756}" dt="2022-10-17T18:35:36.601" v="13" actId="20577"/>
          <ac:spMkLst>
            <pc:docMk/>
            <pc:sldMk cId="2534141209" sldId="2147348154"/>
            <ac:spMk id="211" creationId="{00000000-0000-0000-0000-000000000000}"/>
          </ac:spMkLst>
        </pc:spChg>
      </pc:sldChg>
      <pc:sldChg chg="modSp">
        <pc:chgData name="Irene Chun" userId="077c3be1-82c4-4faf-a2a3-db57575b7ae1" providerId="ADAL" clId="{C0D536B4-9B60-D94D-885D-0748978BA756}" dt="2022-10-17T18:35:34.024" v="10" actId="20577"/>
        <pc:sldMkLst>
          <pc:docMk/>
          <pc:sldMk cId="688318040" sldId="2147348155"/>
        </pc:sldMkLst>
        <pc:spChg chg="mod">
          <ac:chgData name="Irene Chun" userId="077c3be1-82c4-4faf-a2a3-db57575b7ae1" providerId="ADAL" clId="{C0D536B4-9B60-D94D-885D-0748978BA756}" dt="2022-10-17T18:35:34.024" v="10" actId="20577"/>
          <ac:spMkLst>
            <pc:docMk/>
            <pc:sldMk cId="688318040" sldId="2147348155"/>
            <ac:spMk id="13" creationId="{31C15BEB-7AF2-344B-956A-B6A5450D7A7F}"/>
          </ac:spMkLst>
        </pc:spChg>
      </pc:sldChg>
      <pc:sldChg chg="mod">
        <pc:chgData name="Irene Chun" userId="077c3be1-82c4-4faf-a2a3-db57575b7ae1" providerId="ADAL" clId="{C0D536B4-9B60-D94D-885D-0748978BA756}" dt="2022-10-17T15:21:07.771" v="8" actId="27918"/>
        <pc:sldMkLst>
          <pc:docMk/>
          <pc:sldMk cId="870718244" sldId="2147348157"/>
        </pc:sldMkLst>
      </pc:sldChg>
    </pc:docChg>
  </pc:docChgLst>
  <pc:docChgLst>
    <pc:chgData name="Daphne Liu" userId="da4d4137-84d6-45c8-bf76-b75b410d3bfd" providerId="ADAL" clId="{8BFFACEC-6E93-4416-A623-B13DD7171466}"/>
    <pc:docChg chg="undo custSel modSld">
      <pc:chgData name="Daphne Liu" userId="da4d4137-84d6-45c8-bf76-b75b410d3bfd" providerId="ADAL" clId="{8BFFACEC-6E93-4416-A623-B13DD7171466}" dt="2023-03-15T19:58:54.565" v="11" actId="1036"/>
      <pc:docMkLst>
        <pc:docMk/>
      </pc:docMkLst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0" sldId="262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0" sldId="262"/>
            <ac:spMk id="4" creationId="{B0DA2A1C-230E-AB1F-33AD-FAF97DDA55B9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0" sldId="262"/>
            <ac:spMk id="5" creationId="{B40BB146-5C33-7C93-99A0-DE1B298905FF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0" sldId="262"/>
            <ac:spMk id="9" creationId="{CC7A86FA-C00C-99E3-F061-4FA411386E1D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0" sldId="262"/>
            <ac:spMk id="211" creationId="{00000000-0000-0000-0000-000000000000}"/>
          </ac:spMkLst>
        </pc:spChg>
      </pc:sldChg>
      <pc:sldChg chg="addSp modSp mod modClrScheme chgLayout">
        <pc:chgData name="Daphne Liu" userId="da4d4137-84d6-45c8-bf76-b75b410d3bfd" providerId="ADAL" clId="{8BFFACEC-6E93-4416-A623-B13DD7171466}" dt="2023-03-02T13:51:58.813" v="7" actId="700"/>
        <pc:sldMkLst>
          <pc:docMk/>
          <pc:sldMk cId="3861998482" sldId="7728"/>
        </pc:sldMkLst>
        <pc:spChg chg="mod ord">
          <ac:chgData name="Daphne Liu" userId="da4d4137-84d6-45c8-bf76-b75b410d3bfd" providerId="ADAL" clId="{8BFFACEC-6E93-4416-A623-B13DD7171466}" dt="2023-03-02T13:51:58.813" v="7" actId="700"/>
          <ac:spMkLst>
            <pc:docMk/>
            <pc:sldMk cId="3861998482" sldId="7728"/>
            <ac:spMk id="2" creationId="{6CAAED35-BE27-674C-8F1D-BE12366AEA4E}"/>
          </ac:spMkLst>
        </pc:spChg>
        <pc:spChg chg="add mod ord">
          <ac:chgData name="Daphne Liu" userId="da4d4137-84d6-45c8-bf76-b75b410d3bfd" providerId="ADAL" clId="{8BFFACEC-6E93-4416-A623-B13DD7171466}" dt="2023-03-02T13:51:58.813" v="7" actId="700"/>
          <ac:spMkLst>
            <pc:docMk/>
            <pc:sldMk cId="3861998482" sldId="7728"/>
            <ac:spMk id="3" creationId="{519B8A8C-B6FD-7C10-B357-6081F3CCB508}"/>
          </ac:spMkLst>
        </pc:spChg>
        <pc:spChg chg="mod ord">
          <ac:chgData name="Daphne Liu" userId="da4d4137-84d6-45c8-bf76-b75b410d3bfd" providerId="ADAL" clId="{8BFFACEC-6E93-4416-A623-B13DD7171466}" dt="2023-03-02T13:51:58.813" v="7" actId="700"/>
          <ac:spMkLst>
            <pc:docMk/>
            <pc:sldMk cId="3861998482" sldId="7728"/>
            <ac:spMk id="8" creationId="{F00919D8-C77A-CE45-AC12-7048D25D19BC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2399740900" sldId="7826"/>
        </pc:sldMkLst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399740900" sldId="7826"/>
            <ac:spMk id="2" creationId="{5F9A2EF6-9AC6-1C80-7C73-4D40C521723E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399740900" sldId="7826"/>
            <ac:spMk id="5" creationId="{5DCCF1F3-F32A-2440-839E-AE64BDEE220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399740900" sldId="7826"/>
            <ac:spMk id="6" creationId="{2E289638-0202-3B40-8959-D58D574305B7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399740900" sldId="7826"/>
            <ac:spMk id="105" creationId="{C44CF09E-6797-CBC1-6220-E3483C256E1D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33:59.931" v="6" actId="700"/>
        <pc:sldMkLst>
          <pc:docMk/>
          <pc:sldMk cId="2158292086" sldId="7918"/>
        </pc:sldMkLst>
        <pc:spChg chg="mod ord">
          <ac:chgData name="Daphne Liu" userId="da4d4137-84d6-45c8-bf76-b75b410d3bfd" providerId="ADAL" clId="{8BFFACEC-6E93-4416-A623-B13DD7171466}" dt="2023-03-02T13:33:59.931" v="6" actId="700"/>
          <ac:spMkLst>
            <pc:docMk/>
            <pc:sldMk cId="2158292086" sldId="7918"/>
            <ac:spMk id="2" creationId="{21705EAA-DA54-1C40-A555-36AFEC797DD8}"/>
          </ac:spMkLst>
        </pc:spChg>
        <pc:spChg chg="add del 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158292086" sldId="7918"/>
            <ac:spMk id="3" creationId="{FA63B0A2-3005-CC52-7723-36C3E472D16D}"/>
          </ac:spMkLst>
        </pc:spChg>
        <pc:spChg chg="add mod ord">
          <ac:chgData name="Daphne Liu" userId="da4d4137-84d6-45c8-bf76-b75b410d3bfd" providerId="ADAL" clId="{8BFFACEC-6E93-4416-A623-B13DD7171466}" dt="2023-03-02T13:33:59.931" v="6" actId="700"/>
          <ac:spMkLst>
            <pc:docMk/>
            <pc:sldMk cId="2158292086" sldId="7918"/>
            <ac:spMk id="4" creationId="{2AE22EEF-20B8-703D-969A-3931A7D79FE9}"/>
          </ac:spMkLst>
        </pc:spChg>
        <pc:spChg chg="mod ord">
          <ac:chgData name="Daphne Liu" userId="da4d4137-84d6-45c8-bf76-b75b410d3bfd" providerId="ADAL" clId="{8BFFACEC-6E93-4416-A623-B13DD7171466}" dt="2023-03-02T13:33:59.931" v="6" actId="700"/>
          <ac:spMkLst>
            <pc:docMk/>
            <pc:sldMk cId="2158292086" sldId="7918"/>
            <ac:spMk id="8" creationId="{6C1ABAFB-1E0A-DC4E-928D-1460455F54B8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2520256370" sldId="2147348040"/>
        </pc:sldMkLst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520256370" sldId="2147348040"/>
            <ac:spMk id="2" creationId="{43016C92-9E8C-604B-86CB-5C82999D410A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520256370" sldId="2147348040"/>
            <ac:spMk id="3" creationId="{4D6EE3F3-3F51-1B4A-9690-7E31EB92139E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520256370" sldId="2147348040"/>
            <ac:spMk id="4" creationId="{42730C97-7977-F24A-925E-B2249ADA2FDD}"/>
          </ac:spMkLst>
        </pc:spChg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520256370" sldId="2147348040"/>
            <ac:spMk id="5" creationId="{BECE4E2D-8A6D-E7E6-FF1E-430778FBC5EB}"/>
          </ac:spMkLst>
        </pc:sp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181248755" sldId="2147348095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81248755" sldId="2147348095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81248755" sldId="2147348095"/>
            <ac:spMk id="12" creationId="{1106391A-2D4F-7848-BAD6-7146814CA999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81248755" sldId="2147348095"/>
            <ac:spMk id="13" creationId="{41DAC2D9-7611-50B7-9D9F-9C7E6FA3B5C1}"/>
          </ac:spMkLst>
        </pc:spChg>
        <pc:graphicFrameChg chg="mod ord">
          <ac:chgData name="Daphne Liu" userId="da4d4137-84d6-45c8-bf76-b75b410d3bfd" providerId="ADAL" clId="{8BFFACEC-6E93-4416-A623-B13DD7171466}" dt="2023-03-02T13:33:55.791" v="5" actId="700"/>
          <ac:graphicFrameMkLst>
            <pc:docMk/>
            <pc:sldMk cId="181248755" sldId="2147348095"/>
            <ac:graphicFrameMk id="15" creationId="{99284104-BFCF-69E4-B400-E67ABEDE881F}"/>
          </ac:graphicFrameMkLst>
        </pc:graphicFrame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805840452" sldId="2147348115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05840452" sldId="2147348115"/>
            <ac:spMk id="2" creationId="{93FFDC6A-9CDC-DA71-C70E-95FFFA446008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05840452" sldId="2147348115"/>
            <ac:spMk id="6" creationId="{B3074100-B207-466B-9791-72819196576A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05840452" sldId="2147348115"/>
            <ac:spMk id="8" creationId="{48B01915-3AD8-0815-B442-5C5DE932BD0B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05840452" sldId="2147348115"/>
            <ac:spMk id="11" creationId="{5FF5703B-4168-2509-4EF0-5563D0169248}"/>
          </ac:spMkLst>
        </pc:sp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2291177338" sldId="2147348137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291177338" sldId="2147348137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291177338" sldId="2147348137"/>
            <ac:spMk id="13" creationId="{44513A59-CDD2-FE9E-C959-BE76EDFBC843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291177338" sldId="2147348137"/>
            <ac:spMk id="14" creationId="{7AAF95EB-EFB2-0691-2D29-973D4C5F267F}"/>
          </ac:spMkLst>
        </pc:spChg>
        <pc:graphicFrameChg chg="mod ord">
          <ac:chgData name="Daphne Liu" userId="da4d4137-84d6-45c8-bf76-b75b410d3bfd" providerId="ADAL" clId="{8BFFACEC-6E93-4416-A623-B13DD7171466}" dt="2023-03-02T13:33:55.791" v="5" actId="700"/>
          <ac:graphicFrameMkLst>
            <pc:docMk/>
            <pc:sldMk cId="2291177338" sldId="2147348137"/>
            <ac:graphicFrameMk id="23" creationId="{F653B9EE-7315-AC55-BDE0-2B3791296123}"/>
          </ac:graphicFrameMkLst>
        </pc:graphicFrame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3814789017" sldId="2147348146"/>
        </pc:sldMkLst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814789017" sldId="2147348146"/>
            <ac:spMk id="2" creationId="{A1ACAE71-9F50-08B7-71A9-9436C521EDFF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814789017" sldId="2147348146"/>
            <ac:spMk id="5" creationId="{5DCCF1F3-F32A-2440-839E-AE64BDEE220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814789017" sldId="2147348146"/>
            <ac:spMk id="6" creationId="{2E289638-0202-3B40-8959-D58D574305B7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814789017" sldId="2147348146"/>
            <ac:spMk id="105" creationId="{C44CF09E-6797-CBC1-6220-E3483C256E1D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15T19:58:54.565" v="11" actId="1036"/>
        <pc:sldMkLst>
          <pc:docMk/>
          <pc:sldMk cId="2226537830" sldId="2147348148"/>
        </pc:sldMkLst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226537830" sldId="2147348148"/>
            <ac:spMk id="2" creationId="{4BE5E0A2-CB1E-16CD-3689-DEA9392FC1D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226537830" sldId="2147348148"/>
            <ac:spMk id="5" creationId="{5DCCF1F3-F32A-2440-839E-AE64BDEE220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226537830" sldId="2147348148"/>
            <ac:spMk id="10" creationId="{A710CD31-5EEA-827F-681D-F53CCE751F0B}"/>
          </ac:spMkLst>
        </pc:spChg>
        <pc:spChg chg="mod">
          <ac:chgData name="Daphne Liu" userId="da4d4137-84d6-45c8-bf76-b75b410d3bfd" providerId="ADAL" clId="{8BFFACEC-6E93-4416-A623-B13DD7171466}" dt="2023-03-15T19:58:54.565" v="11" actId="1036"/>
          <ac:spMkLst>
            <pc:docMk/>
            <pc:sldMk cId="2226537830" sldId="2147348148"/>
            <ac:spMk id="19" creationId="{E26F1B5E-3880-C6FB-35FF-3DD428897BE0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2226537830" sldId="2147348148"/>
            <ac:spMk id="105" creationId="{C44CF09E-6797-CBC1-6220-E3483C256E1D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1779741271" sldId="2147348149"/>
        </pc:sldMkLst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779741271" sldId="2147348149"/>
            <ac:spMk id="2" creationId="{4F451859-5E8F-77B5-221C-2034A4946440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779741271" sldId="2147348149"/>
            <ac:spMk id="8" creationId="{AD24D838-5928-BE79-BD87-2D9B070E006E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779741271" sldId="2147348149"/>
            <ac:spMk id="27" creationId="{6BD3CF1F-CB39-5D74-2B9D-08D5C3D5D2B9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779741271" sldId="2147348149"/>
            <ac:spMk id="28" creationId="{DEE44A90-EBC2-3181-7B3B-63C4AF56787F}"/>
          </ac:spMkLst>
        </pc:sp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1154659059" sldId="2147348152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154659059" sldId="2147348152"/>
            <ac:spMk id="2" creationId="{26BC88ED-EAE8-AA23-1CD7-6D40F25AD828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154659059" sldId="2147348152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154659059" sldId="2147348152"/>
            <ac:spMk id="10" creationId="{8A58303E-FC5E-671B-34B0-FE463457D170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1154659059" sldId="2147348152"/>
            <ac:spMk id="11" creationId="{F2654A72-1984-B00E-1E7D-308E41DAF013}"/>
          </ac:spMkLst>
        </pc:sp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2604570048" sldId="2147348153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604570048" sldId="2147348153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604570048" sldId="2147348153"/>
            <ac:spMk id="12" creationId="{1106391A-2D4F-7848-BAD6-7146814CA999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604570048" sldId="2147348153"/>
            <ac:spMk id="13" creationId="{41DAC2D9-7611-50B7-9D9F-9C7E6FA3B5C1}"/>
          </ac:spMkLst>
        </pc:spChg>
        <pc:graphicFrameChg chg="mod ord">
          <ac:chgData name="Daphne Liu" userId="da4d4137-84d6-45c8-bf76-b75b410d3bfd" providerId="ADAL" clId="{8BFFACEC-6E93-4416-A623-B13DD7171466}" dt="2023-03-02T13:33:55.791" v="5" actId="700"/>
          <ac:graphicFrameMkLst>
            <pc:docMk/>
            <pc:sldMk cId="2604570048" sldId="2147348153"/>
            <ac:graphicFrameMk id="4" creationId="{9176CE43-B9CA-19F9-7B8F-4B30829A2046}"/>
          </ac:graphicFrameMkLst>
        </pc:graphicFrame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2534141209" sldId="2147348154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534141209" sldId="2147348154"/>
            <ac:spMk id="4" creationId="{B0DA2A1C-230E-AB1F-33AD-FAF97DDA55B9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534141209" sldId="2147348154"/>
            <ac:spMk id="5" creationId="{B40BB146-5C33-7C93-99A0-DE1B298905FF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534141209" sldId="2147348154"/>
            <ac:spMk id="211" creationId="{00000000-0000-0000-0000-000000000000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688318040" sldId="2147348155"/>
        </pc:sldMkLst>
        <pc:spChg chg="add del">
          <ac:chgData name="Daphne Liu" userId="da4d4137-84d6-45c8-bf76-b75b410d3bfd" providerId="ADAL" clId="{8BFFACEC-6E93-4416-A623-B13DD7171466}" dt="2023-03-02T13:33:55.791" v="5" actId="700"/>
          <ac:spMkLst>
            <pc:docMk/>
            <pc:sldMk cId="688318040" sldId="2147348155"/>
            <ac:spMk id="2" creationId="{F00BFC8C-F47F-E674-28F5-EE05BD2B62F5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688318040" sldId="2147348155"/>
            <ac:spMk id="3" creationId="{714C8B3F-7D53-2241-9184-C5008579C8BF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688318040" sldId="2147348155"/>
            <ac:spMk id="13" creationId="{31C15BEB-7AF2-344B-956A-B6A5450D7A7F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688318040" sldId="2147348155"/>
            <ac:spMk id="14" creationId="{F726B198-0A83-9A49-A69B-862B9288A01B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3911823692" sldId="2147348156"/>
        </pc:sldMkLst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911823692" sldId="2147348156"/>
            <ac:spMk id="5" creationId="{5DCCF1F3-F32A-2440-839E-AE64BDEE220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911823692" sldId="2147348156"/>
            <ac:spMk id="6" creationId="{2E289638-0202-3B40-8959-D58D574305B7}"/>
          </ac:spMkLst>
        </pc:spChg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911823692" sldId="2147348156"/>
            <ac:spMk id="9" creationId="{CA74923F-7542-79C2-87DD-ABFBA98437F1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3911823692" sldId="2147348156"/>
            <ac:spMk id="105" creationId="{C44CF09E-6797-CBC1-6220-E3483C256E1D}"/>
          </ac:spMkLst>
        </pc:sp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870718244" sldId="2147348157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70718244" sldId="2147348157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70718244" sldId="2147348157"/>
            <ac:spMk id="13" creationId="{44513A59-CDD2-FE9E-C959-BE76EDFBC843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870718244" sldId="2147348157"/>
            <ac:spMk id="14" creationId="{7AAF95EB-EFB2-0691-2D29-973D4C5F267F}"/>
          </ac:spMkLst>
        </pc:spChg>
        <pc:graphicFrameChg chg="mod ord">
          <ac:chgData name="Daphne Liu" userId="da4d4137-84d6-45c8-bf76-b75b410d3bfd" providerId="ADAL" clId="{8BFFACEC-6E93-4416-A623-B13DD7171466}" dt="2023-03-02T13:33:55.791" v="5" actId="700"/>
          <ac:graphicFrameMkLst>
            <pc:docMk/>
            <pc:sldMk cId="870718244" sldId="2147348157"/>
            <ac:graphicFrameMk id="8" creationId="{D6785DB4-EE04-C100-F5AD-96132C1C89C1}"/>
          </ac:graphicFrameMkLst>
        </pc:graphicFrameChg>
      </pc:sldChg>
      <pc:sldChg chg="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3252655017" sldId="2147348158"/>
        </pc:sldMkLst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3252655017" sldId="2147348158"/>
            <ac:spMk id="6" creationId="{B837D0C4-4A7D-4427-8A8D-CF871023A814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3252655017" sldId="2147348158"/>
            <ac:spMk id="13" creationId="{44513A59-CDD2-FE9E-C959-BE76EDFBC843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3252655017" sldId="2147348158"/>
            <ac:spMk id="14" creationId="{7AAF95EB-EFB2-0691-2D29-973D4C5F267F}"/>
          </ac:spMkLst>
        </pc:spChg>
        <pc:graphicFrameChg chg="mod ord">
          <ac:chgData name="Daphne Liu" userId="da4d4137-84d6-45c8-bf76-b75b410d3bfd" providerId="ADAL" clId="{8BFFACEC-6E93-4416-A623-B13DD7171466}" dt="2023-03-02T13:33:55.791" v="5" actId="700"/>
          <ac:graphicFrameMkLst>
            <pc:docMk/>
            <pc:sldMk cId="3252655017" sldId="2147348158"/>
            <ac:graphicFrameMk id="4" creationId="{975F6032-8970-E1C6-E09A-8C8AECD2AC4B}"/>
          </ac:graphicFrameMkLst>
        </pc:graphicFrameChg>
      </pc:sldChg>
      <pc:sldChg chg="addSp delSp modSp mod modClrScheme chgLayout">
        <pc:chgData name="Daphne Liu" userId="da4d4137-84d6-45c8-bf76-b75b410d3bfd" providerId="ADAL" clId="{8BFFACEC-6E93-4416-A623-B13DD7171466}" dt="2023-03-02T13:52:13.650" v="9" actId="700"/>
        <pc:sldMkLst>
          <pc:docMk/>
          <pc:sldMk cId="15403182" sldId="2147348159"/>
        </pc:sldMkLst>
        <pc:spChg chg="add del 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5403182" sldId="2147348159"/>
            <ac:spMk id="3" creationId="{A6F9842A-F83E-A753-8653-537E32E62986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5403182" sldId="2147348159"/>
            <ac:spMk id="5" creationId="{5DCCF1F3-F32A-2440-839E-AE64BDEE220D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5403182" sldId="2147348159"/>
            <ac:spMk id="10" creationId="{A710CD31-5EEA-827F-681D-F53CCE751F0B}"/>
          </ac:spMkLst>
        </pc:spChg>
        <pc:spChg chg="mod ord">
          <ac:chgData name="Daphne Liu" userId="da4d4137-84d6-45c8-bf76-b75b410d3bfd" providerId="ADAL" clId="{8BFFACEC-6E93-4416-A623-B13DD7171466}" dt="2023-03-02T13:52:13.650" v="9" actId="700"/>
          <ac:spMkLst>
            <pc:docMk/>
            <pc:sldMk cId="15403182" sldId="2147348159"/>
            <ac:spMk id="105" creationId="{C44CF09E-6797-CBC1-6220-E3483C256E1D}"/>
          </ac:spMkLst>
        </pc:spChg>
      </pc:sldChg>
      <pc:sldChg chg="addSp delSp modSp mod modClrScheme chgLayout">
        <pc:chgData name="Daphne Liu" userId="da4d4137-84d6-45c8-bf76-b75b410d3bfd" providerId="ADAL" clId="{8BFFACEC-6E93-4416-A623-B13DD7171466}" dt="2023-03-02T13:33:55.791" v="5" actId="700"/>
        <pc:sldMkLst>
          <pc:docMk/>
          <pc:sldMk cId="2066197998" sldId="2147348160"/>
        </pc:sldMkLst>
        <pc:spChg chg="add del 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066197998" sldId="2147348160"/>
            <ac:spMk id="2" creationId="{9162B104-E1A6-8EFB-D76D-6196EEF06706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066197998" sldId="2147348160"/>
            <ac:spMk id="6" creationId="{B3074100-B207-466B-9791-72819196576A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066197998" sldId="2147348160"/>
            <ac:spMk id="8" creationId="{48B01915-3AD8-0815-B442-5C5DE932BD0B}"/>
          </ac:spMkLst>
        </pc:spChg>
        <pc:spChg chg="mod ord">
          <ac:chgData name="Daphne Liu" userId="da4d4137-84d6-45c8-bf76-b75b410d3bfd" providerId="ADAL" clId="{8BFFACEC-6E93-4416-A623-B13DD7171466}" dt="2023-03-02T13:33:55.791" v="5" actId="700"/>
          <ac:spMkLst>
            <pc:docMk/>
            <pc:sldMk cId="2066197998" sldId="2147348160"/>
            <ac:spMk id="11" creationId="{5FF5703B-4168-2509-4EF0-5563D0169248}"/>
          </ac:spMkLst>
        </pc:spChg>
      </pc:sldChg>
    </pc:docChg>
  </pc:docChgLst>
  <pc:docChgLst>
    <pc:chgData name="Daphne Liu" userId="da4d4137-84d6-45c8-bf76-b75b410d3bfd" providerId="ADAL" clId="{87BAD0BE-D956-4C56-AE8D-64028FCB530A}"/>
    <pc:docChg chg="undo redo custSel addSld delSld modSld sldOrd addSection modSection">
      <pc:chgData name="Daphne Liu" userId="da4d4137-84d6-45c8-bf76-b75b410d3bfd" providerId="ADAL" clId="{87BAD0BE-D956-4C56-AE8D-64028FCB530A}" dt="2022-11-08T14:13:09.941" v="4259" actId="478"/>
      <pc:docMkLst>
        <pc:docMk/>
      </pc:docMkLst>
      <pc:sldChg chg="addSp delSp modSp add mod ord modClrScheme chgLayout">
        <pc:chgData name="Daphne Liu" userId="da4d4137-84d6-45c8-bf76-b75b410d3bfd" providerId="ADAL" clId="{87BAD0BE-D956-4C56-AE8D-64028FCB530A}" dt="2022-10-17T15:02:16.786" v="1605" actId="20577"/>
        <pc:sldMkLst>
          <pc:docMk/>
          <pc:sldMk cId="0" sldId="262"/>
        </pc:sldMkLst>
        <pc:spChg chg="add del mod ord">
          <ac:chgData name="Daphne Liu" userId="da4d4137-84d6-45c8-bf76-b75b410d3bfd" providerId="ADAL" clId="{87BAD0BE-D956-4C56-AE8D-64028FCB530A}" dt="2022-10-17T14:58:14.420" v="1245"/>
          <ac:spMkLst>
            <pc:docMk/>
            <pc:sldMk cId="0" sldId="262"/>
            <ac:spMk id="2" creationId="{7773A50D-AA7B-7099-D8DE-EABB4BCEBB98}"/>
          </ac:spMkLst>
        </pc:spChg>
        <pc:spChg chg="add del mod">
          <ac:chgData name="Daphne Liu" userId="da4d4137-84d6-45c8-bf76-b75b410d3bfd" providerId="ADAL" clId="{87BAD0BE-D956-4C56-AE8D-64028FCB530A}" dt="2022-10-17T14:58:14.420" v="1245"/>
          <ac:spMkLst>
            <pc:docMk/>
            <pc:sldMk cId="0" sldId="262"/>
            <ac:spMk id="3" creationId="{681DF884-E15A-6711-9ACE-85396103F161}"/>
          </ac:spMkLst>
        </pc:spChg>
        <pc:spChg chg="add mod ord">
          <ac:chgData name="Daphne Liu" userId="da4d4137-84d6-45c8-bf76-b75b410d3bfd" providerId="ADAL" clId="{87BAD0BE-D956-4C56-AE8D-64028FCB530A}" dt="2022-10-17T15:02:00.673" v="1517" actId="700"/>
          <ac:spMkLst>
            <pc:docMk/>
            <pc:sldMk cId="0" sldId="262"/>
            <ac:spMk id="4" creationId="{B0DA2A1C-230E-AB1F-33AD-FAF97DDA55B9}"/>
          </ac:spMkLst>
        </pc:spChg>
        <pc:spChg chg="mod ord">
          <ac:chgData name="Daphne Liu" userId="da4d4137-84d6-45c8-bf76-b75b410d3bfd" providerId="ADAL" clId="{87BAD0BE-D956-4C56-AE8D-64028FCB530A}" dt="2022-10-17T15:02:00.673" v="1517" actId="700"/>
          <ac:spMkLst>
            <pc:docMk/>
            <pc:sldMk cId="0" sldId="262"/>
            <ac:spMk id="5" creationId="{B40BB146-5C33-7C93-99A0-DE1B298905FF}"/>
          </ac:spMkLst>
        </pc:spChg>
        <pc:spChg chg="add del mod">
          <ac:chgData name="Daphne Liu" userId="da4d4137-84d6-45c8-bf76-b75b410d3bfd" providerId="ADAL" clId="{87BAD0BE-D956-4C56-AE8D-64028FCB530A}" dt="2022-10-17T15:00:58.649" v="1511" actId="478"/>
          <ac:spMkLst>
            <pc:docMk/>
            <pc:sldMk cId="0" sldId="262"/>
            <ac:spMk id="6" creationId="{8638F155-2876-2DC4-A78B-723924F4094B}"/>
          </ac:spMkLst>
        </pc:spChg>
        <pc:spChg chg="add mod ord">
          <ac:chgData name="Daphne Liu" userId="da4d4137-84d6-45c8-bf76-b75b410d3bfd" providerId="ADAL" clId="{87BAD0BE-D956-4C56-AE8D-64028FCB530A}" dt="2022-10-17T15:02:16.786" v="1605" actId="20577"/>
          <ac:spMkLst>
            <pc:docMk/>
            <pc:sldMk cId="0" sldId="262"/>
            <ac:spMk id="9" creationId="{CC7A86FA-C00C-99E3-F061-4FA411386E1D}"/>
          </ac:spMkLst>
        </pc:spChg>
        <pc:spChg chg="mod ord">
          <ac:chgData name="Daphne Liu" userId="da4d4137-84d6-45c8-bf76-b75b410d3bfd" providerId="ADAL" clId="{87BAD0BE-D956-4C56-AE8D-64028FCB530A}" dt="2022-10-17T15:02:00.673" v="1517" actId="700"/>
          <ac:spMkLst>
            <pc:docMk/>
            <pc:sldMk cId="0" sldId="262"/>
            <ac:spMk id="211" creationId="{00000000-0000-0000-0000-000000000000}"/>
          </ac:spMkLst>
        </pc:spChg>
        <pc:spChg chg="del mod">
          <ac:chgData name="Daphne Liu" userId="da4d4137-84d6-45c8-bf76-b75b410d3bfd" providerId="ADAL" clId="{87BAD0BE-D956-4C56-AE8D-64028FCB530A}" dt="2022-10-17T15:01:51.571" v="1515" actId="478"/>
          <ac:spMkLst>
            <pc:docMk/>
            <pc:sldMk cId="0" sldId="262"/>
            <ac:spMk id="213" creationId="{00000000-0000-0000-0000-000000000000}"/>
          </ac:spMkLst>
        </pc:spChg>
        <pc:picChg chg="add mod">
          <ac:chgData name="Daphne Liu" userId="da4d4137-84d6-45c8-bf76-b75b410d3bfd" providerId="ADAL" clId="{87BAD0BE-D956-4C56-AE8D-64028FCB530A}" dt="2022-10-17T15:01:54.941" v="1516" actId="1076"/>
          <ac:picMkLst>
            <pc:docMk/>
            <pc:sldMk cId="0" sldId="262"/>
            <ac:picMk id="7" creationId="{EC3D6AA4-F5EC-C1E1-694D-CCCDF2A7CA4B}"/>
          </ac:picMkLst>
        </pc:picChg>
        <pc:picChg chg="add mod">
          <ac:chgData name="Daphne Liu" userId="da4d4137-84d6-45c8-bf76-b75b410d3bfd" providerId="ADAL" clId="{87BAD0BE-D956-4C56-AE8D-64028FCB530A}" dt="2022-10-17T15:01:54.941" v="1516" actId="1076"/>
          <ac:picMkLst>
            <pc:docMk/>
            <pc:sldMk cId="0" sldId="262"/>
            <ac:picMk id="8" creationId="{CBF3855D-882C-0614-4E3A-830A73FBA4BC}"/>
          </ac:picMkLst>
        </pc:picChg>
        <pc:picChg chg="del mod">
          <ac:chgData name="Daphne Liu" userId="da4d4137-84d6-45c8-bf76-b75b410d3bfd" providerId="ADAL" clId="{87BAD0BE-D956-4C56-AE8D-64028FCB530A}" dt="2022-10-17T15:00:56.202" v="1510" actId="478"/>
          <ac:picMkLst>
            <pc:docMk/>
            <pc:sldMk cId="0" sldId="262"/>
            <ac:picMk id="210" creationId="{00000000-0000-0000-0000-000000000000}"/>
          </ac:picMkLst>
        </pc:picChg>
        <pc:picChg chg="del">
          <ac:chgData name="Daphne Liu" userId="da4d4137-84d6-45c8-bf76-b75b410d3bfd" providerId="ADAL" clId="{87BAD0BE-D956-4C56-AE8D-64028FCB530A}" dt="2022-10-17T14:59:28.157" v="1354" actId="478"/>
          <ac:picMkLst>
            <pc:docMk/>
            <pc:sldMk cId="0" sldId="262"/>
            <ac:picMk id="212" creationId="{00000000-0000-0000-0000-000000000000}"/>
          </ac:picMkLst>
        </pc:picChg>
      </pc:sldChg>
      <pc:sldChg chg="addSp delSp modSp add del mod ord modClrScheme chgLayout">
        <pc:chgData name="Daphne Liu" userId="da4d4137-84d6-45c8-bf76-b75b410d3bfd" providerId="ADAL" clId="{87BAD0BE-D956-4C56-AE8D-64028FCB530A}" dt="2022-10-17T15:00:36.122" v="1504" actId="47"/>
        <pc:sldMkLst>
          <pc:docMk/>
          <pc:sldMk cId="0" sldId="263"/>
        </pc:sldMkLst>
        <pc:spChg chg="add del mod ord">
          <ac:chgData name="Daphne Liu" userId="da4d4137-84d6-45c8-bf76-b75b410d3bfd" providerId="ADAL" clId="{87BAD0BE-D956-4C56-AE8D-64028FCB530A}" dt="2022-10-17T14:58:14.420" v="1245"/>
          <ac:spMkLst>
            <pc:docMk/>
            <pc:sldMk cId="0" sldId="263"/>
            <ac:spMk id="2" creationId="{AB41A428-48AF-AB57-E157-93AD0C0292F8}"/>
          </ac:spMkLst>
        </pc:spChg>
        <pc:spChg chg="add del mod">
          <ac:chgData name="Daphne Liu" userId="da4d4137-84d6-45c8-bf76-b75b410d3bfd" providerId="ADAL" clId="{87BAD0BE-D956-4C56-AE8D-64028FCB530A}" dt="2022-10-17T14:58:14.420" v="1245"/>
          <ac:spMkLst>
            <pc:docMk/>
            <pc:sldMk cId="0" sldId="263"/>
            <ac:spMk id="3" creationId="{6D65C5C7-D64C-6D21-0D48-D14FCEF2D9F2}"/>
          </ac:spMkLst>
        </pc:spChg>
        <pc:spChg chg="add mod">
          <ac:chgData name="Daphne Liu" userId="da4d4137-84d6-45c8-bf76-b75b410d3bfd" providerId="ADAL" clId="{87BAD0BE-D956-4C56-AE8D-64028FCB530A}" dt="2022-10-17T14:58:23.857" v="1249" actId="20577"/>
          <ac:spMkLst>
            <pc:docMk/>
            <pc:sldMk cId="0" sldId="263"/>
            <ac:spMk id="4" creationId="{FF0B16D7-E469-59D2-A75B-A8FBE8966E3B}"/>
          </ac:spMkLst>
        </pc:spChg>
        <pc:spChg chg="mod ord">
          <ac:chgData name="Daphne Liu" userId="da4d4137-84d6-45c8-bf76-b75b410d3bfd" providerId="ADAL" clId="{87BAD0BE-D956-4C56-AE8D-64028FCB530A}" dt="2022-10-17T14:58:14.420" v="1245"/>
          <ac:spMkLst>
            <pc:docMk/>
            <pc:sldMk cId="0" sldId="263"/>
            <ac:spMk id="218" creationId="{00000000-0000-0000-0000-000000000000}"/>
          </ac:spMkLst>
        </pc:spChg>
      </pc:sldChg>
      <pc:sldChg chg="addSp delSp modSp add mod ord setBg modShow">
        <pc:chgData name="Daphne Liu" userId="da4d4137-84d6-45c8-bf76-b75b410d3bfd" providerId="ADAL" clId="{87BAD0BE-D956-4C56-AE8D-64028FCB530A}" dt="2022-11-07T20:38:27.936" v="4063" actId="20577"/>
        <pc:sldMkLst>
          <pc:docMk/>
          <pc:sldMk cId="3861998482" sldId="7728"/>
        </pc:sldMkLst>
        <pc:spChg chg="del">
          <ac:chgData name="Daphne Liu" userId="da4d4137-84d6-45c8-bf76-b75b410d3bfd" providerId="ADAL" clId="{87BAD0BE-D956-4C56-AE8D-64028FCB530A}" dt="2022-10-17T15:37:57.449" v="2756" actId="478"/>
          <ac:spMkLst>
            <pc:docMk/>
            <pc:sldMk cId="3861998482" sldId="7728"/>
            <ac:spMk id="4" creationId="{EBEE6975-9422-9B48-A540-1476EB813941}"/>
          </ac:spMkLst>
        </pc:spChg>
        <pc:spChg chg="add del mod">
          <ac:chgData name="Daphne Liu" userId="da4d4137-84d6-45c8-bf76-b75b410d3bfd" providerId="ADAL" clId="{87BAD0BE-D956-4C56-AE8D-64028FCB530A}" dt="2022-10-17T15:39:43.922" v="2817" actId="478"/>
          <ac:spMkLst>
            <pc:docMk/>
            <pc:sldMk cId="3861998482" sldId="7728"/>
            <ac:spMk id="5" creationId="{B89A2EDC-F63F-D787-3211-5D2FFEF015BB}"/>
          </ac:spMkLst>
        </pc:spChg>
        <pc:spChg chg="add mod">
          <ac:chgData name="Daphne Liu" userId="da4d4137-84d6-45c8-bf76-b75b410d3bfd" providerId="ADAL" clId="{87BAD0BE-D956-4C56-AE8D-64028FCB530A}" dt="2022-10-17T15:45:22.737" v="3614" actId="1076"/>
          <ac:spMkLst>
            <pc:docMk/>
            <pc:sldMk cId="3861998482" sldId="7728"/>
            <ac:spMk id="7" creationId="{CDAA50F4-1FED-C630-7AB1-CC216F100565}"/>
          </ac:spMkLst>
        </pc:spChg>
        <pc:spChg chg="mod">
          <ac:chgData name="Daphne Liu" userId="da4d4137-84d6-45c8-bf76-b75b410d3bfd" providerId="ADAL" clId="{87BAD0BE-D956-4C56-AE8D-64028FCB530A}" dt="2022-11-07T20:38:27.936" v="4063" actId="20577"/>
          <ac:spMkLst>
            <pc:docMk/>
            <pc:sldMk cId="3861998482" sldId="7728"/>
            <ac:spMk id="8" creationId="{F00919D8-C77A-CE45-AC12-7048D25D19BC}"/>
          </ac:spMkLst>
        </pc:spChg>
        <pc:spChg chg="del mod">
          <ac:chgData name="Daphne Liu" userId="da4d4137-84d6-45c8-bf76-b75b410d3bfd" providerId="ADAL" clId="{87BAD0BE-D956-4C56-AE8D-64028FCB530A}" dt="2022-10-17T15:39:42.364" v="2816" actId="478"/>
          <ac:spMkLst>
            <pc:docMk/>
            <pc:sldMk cId="3861998482" sldId="7728"/>
            <ac:spMk id="9" creationId="{7ED625D7-C272-544E-9827-FD01B3BAC0D5}"/>
          </ac:spMkLst>
        </pc:spChg>
        <pc:spChg chg="del">
          <ac:chgData name="Daphne Liu" userId="da4d4137-84d6-45c8-bf76-b75b410d3bfd" providerId="ADAL" clId="{87BAD0BE-D956-4C56-AE8D-64028FCB530A}" dt="2022-10-17T15:37:45.075" v="2745" actId="478"/>
          <ac:spMkLst>
            <pc:docMk/>
            <pc:sldMk cId="3861998482" sldId="7728"/>
            <ac:spMk id="12" creationId="{195CD238-E73F-184C-913C-FE4A2D6740A7}"/>
          </ac:spMkLst>
        </pc:spChg>
        <pc:spChg chg="mod">
          <ac:chgData name="Daphne Liu" userId="da4d4137-84d6-45c8-bf76-b75b410d3bfd" providerId="ADAL" clId="{87BAD0BE-D956-4C56-AE8D-64028FCB530A}" dt="2022-11-07T20:38:05.397" v="4023" actId="207"/>
          <ac:spMkLst>
            <pc:docMk/>
            <pc:sldMk cId="3861998482" sldId="7728"/>
            <ac:spMk id="13" creationId="{FBA321EE-7D95-5644-822B-CF40BA019477}"/>
          </ac:spMkLst>
        </pc:spChg>
        <pc:spChg chg="mod">
          <ac:chgData name="Daphne Liu" userId="da4d4137-84d6-45c8-bf76-b75b410d3bfd" providerId="ADAL" clId="{87BAD0BE-D956-4C56-AE8D-64028FCB530A}" dt="2022-11-07T20:38:05.397" v="4023" actId="207"/>
          <ac:spMkLst>
            <pc:docMk/>
            <pc:sldMk cId="3861998482" sldId="7728"/>
            <ac:spMk id="14" creationId="{2515DF78-6E52-254B-9E4A-CAC454B78E77}"/>
          </ac:spMkLst>
        </pc:spChg>
        <pc:spChg chg="del">
          <ac:chgData name="Daphne Liu" userId="da4d4137-84d6-45c8-bf76-b75b410d3bfd" providerId="ADAL" clId="{87BAD0BE-D956-4C56-AE8D-64028FCB530A}" dt="2022-10-17T15:37:54.689" v="2754" actId="478"/>
          <ac:spMkLst>
            <pc:docMk/>
            <pc:sldMk cId="3861998482" sldId="7728"/>
            <ac:spMk id="17" creationId="{23B0E715-492F-3545-B38D-C3F918027952}"/>
          </ac:spMkLst>
        </pc:spChg>
        <pc:spChg chg="mod">
          <ac:chgData name="Daphne Liu" userId="da4d4137-84d6-45c8-bf76-b75b410d3bfd" providerId="ADAL" clId="{87BAD0BE-D956-4C56-AE8D-64028FCB530A}" dt="2022-10-17T15:37:51.659" v="2753" actId="20577"/>
          <ac:spMkLst>
            <pc:docMk/>
            <pc:sldMk cId="3861998482" sldId="7728"/>
            <ac:spMk id="18" creationId="{1B4435AD-F556-CE4E-B7F0-6E22B1FE0435}"/>
          </ac:spMkLst>
        </pc:spChg>
        <pc:spChg chg="del">
          <ac:chgData name="Daphne Liu" userId="da4d4137-84d6-45c8-bf76-b75b410d3bfd" providerId="ADAL" clId="{87BAD0BE-D956-4C56-AE8D-64028FCB530A}" dt="2022-10-17T15:42:55.130" v="3221" actId="478"/>
          <ac:spMkLst>
            <pc:docMk/>
            <pc:sldMk cId="3861998482" sldId="7728"/>
            <ac:spMk id="25" creationId="{1D1336AB-6543-F74C-901E-1A8CCC121DB9}"/>
          </ac:spMkLst>
        </pc:spChg>
        <pc:spChg chg="mod">
          <ac:chgData name="Daphne Liu" userId="da4d4137-84d6-45c8-bf76-b75b410d3bfd" providerId="ADAL" clId="{87BAD0BE-D956-4C56-AE8D-64028FCB530A}" dt="2022-11-07T20:38:05.397" v="4023" actId="207"/>
          <ac:spMkLst>
            <pc:docMk/>
            <pc:sldMk cId="3861998482" sldId="7728"/>
            <ac:spMk id="26" creationId="{95AB6D35-C124-7A48-A861-EBC9BACF1553}"/>
          </ac:spMkLst>
        </pc:spChg>
        <pc:spChg chg="mod">
          <ac:chgData name="Daphne Liu" userId="da4d4137-84d6-45c8-bf76-b75b410d3bfd" providerId="ADAL" clId="{87BAD0BE-D956-4C56-AE8D-64028FCB530A}" dt="2022-11-07T20:38:05.397" v="4023" actId="207"/>
          <ac:spMkLst>
            <pc:docMk/>
            <pc:sldMk cId="3861998482" sldId="7728"/>
            <ac:spMk id="27" creationId="{FADD69B1-BEE4-B043-B0DA-6BF3FD2462BB}"/>
          </ac:spMkLst>
        </pc:spChg>
        <pc:grpChg chg="mod">
          <ac:chgData name="Daphne Liu" userId="da4d4137-84d6-45c8-bf76-b75b410d3bfd" providerId="ADAL" clId="{87BAD0BE-D956-4C56-AE8D-64028FCB530A}" dt="2022-11-07T20:38:02.217" v="4022" actId="1035"/>
          <ac:grpSpMkLst>
            <pc:docMk/>
            <pc:sldMk cId="3861998482" sldId="7728"/>
            <ac:grpSpMk id="15" creationId="{4A324965-4B50-9847-AB9E-31D539E590A4}"/>
          </ac:grpSpMkLst>
        </pc:grpChg>
        <pc:grpChg chg="del">
          <ac:chgData name="Daphne Liu" userId="da4d4137-84d6-45c8-bf76-b75b410d3bfd" providerId="ADAL" clId="{87BAD0BE-D956-4C56-AE8D-64028FCB530A}" dt="2022-10-17T15:39:52.529" v="2849" actId="478"/>
          <ac:grpSpMkLst>
            <pc:docMk/>
            <pc:sldMk cId="3861998482" sldId="7728"/>
            <ac:grpSpMk id="16" creationId="{7A8A2AFB-49E6-D34D-9A1E-B00EDAB1325B}"/>
          </ac:grpSpMkLst>
        </pc:grpChg>
        <pc:grpChg chg="del">
          <ac:chgData name="Daphne Liu" userId="da4d4137-84d6-45c8-bf76-b75b410d3bfd" providerId="ADAL" clId="{87BAD0BE-D956-4C56-AE8D-64028FCB530A}" dt="2022-10-17T15:37:56.201" v="2755" actId="478"/>
          <ac:grpSpMkLst>
            <pc:docMk/>
            <pc:sldMk cId="3861998482" sldId="7728"/>
            <ac:grpSpMk id="20" creationId="{DB4F4816-7B17-3846-9288-A73893CE05EF}"/>
          </ac:grpSpMkLst>
        </pc:grpChg>
        <pc:grpChg chg="mod">
          <ac:chgData name="Daphne Liu" userId="da4d4137-84d6-45c8-bf76-b75b410d3bfd" providerId="ADAL" clId="{87BAD0BE-D956-4C56-AE8D-64028FCB530A}" dt="2022-11-07T20:38:02.217" v="4022" actId="1035"/>
          <ac:grpSpMkLst>
            <pc:docMk/>
            <pc:sldMk cId="3861998482" sldId="7728"/>
            <ac:grpSpMk id="24" creationId="{25F05496-844A-674B-90E6-6F079F2FF21E}"/>
          </ac:grpSpMkLst>
        </pc:grpChg>
        <pc:grpChg chg="del mod">
          <ac:chgData name="Daphne Liu" userId="da4d4137-84d6-45c8-bf76-b75b410d3bfd" providerId="ADAL" clId="{87BAD0BE-D956-4C56-AE8D-64028FCB530A}" dt="2022-10-17T15:42:56.578" v="3222" actId="478"/>
          <ac:grpSpMkLst>
            <pc:docMk/>
            <pc:sldMk cId="3861998482" sldId="7728"/>
            <ac:grpSpMk id="28" creationId="{965E80DD-E1E1-E44A-8A53-791A63AF82BE}"/>
          </ac:grpSpMkLst>
        </pc:grpChg>
        <pc:grpChg chg="del mod">
          <ac:chgData name="Daphne Liu" userId="da4d4137-84d6-45c8-bf76-b75b410d3bfd" providerId="ADAL" clId="{87BAD0BE-D956-4C56-AE8D-64028FCB530A}" dt="2022-10-17T15:42:56.578" v="3222" actId="478"/>
          <ac:grpSpMkLst>
            <pc:docMk/>
            <pc:sldMk cId="3861998482" sldId="7728"/>
            <ac:grpSpMk id="32" creationId="{20E4ED9E-FE85-FE4F-AFC2-E6823A27F1E0}"/>
          </ac:grpSpMkLst>
        </pc:grpChg>
        <pc:grpChg chg="del">
          <ac:chgData name="Daphne Liu" userId="da4d4137-84d6-45c8-bf76-b75b410d3bfd" providerId="ADAL" clId="{87BAD0BE-D956-4C56-AE8D-64028FCB530A}" dt="2022-10-17T15:38:04.931" v="2765" actId="478"/>
          <ac:grpSpMkLst>
            <pc:docMk/>
            <pc:sldMk cId="3861998482" sldId="7728"/>
            <ac:grpSpMk id="36" creationId="{BC94B20F-0ED1-F446-A7CC-9995CFA9D4B6}"/>
          </ac:grpSpMkLst>
        </pc:grpChg>
        <pc:grpChg chg="del">
          <ac:chgData name="Daphne Liu" userId="da4d4137-84d6-45c8-bf76-b75b410d3bfd" providerId="ADAL" clId="{87BAD0BE-D956-4C56-AE8D-64028FCB530A}" dt="2022-10-17T15:38:04.931" v="2765" actId="478"/>
          <ac:grpSpMkLst>
            <pc:docMk/>
            <pc:sldMk cId="3861998482" sldId="7728"/>
            <ac:grpSpMk id="40" creationId="{78EBDA7B-8278-4640-8E22-1362C697A09B}"/>
          </ac:grpSpMkLst>
        </pc:grpChg>
        <pc:grpChg chg="del">
          <ac:chgData name="Daphne Liu" userId="da4d4137-84d6-45c8-bf76-b75b410d3bfd" providerId="ADAL" clId="{87BAD0BE-D956-4C56-AE8D-64028FCB530A}" dt="2022-10-17T15:38:04.931" v="2765" actId="478"/>
          <ac:grpSpMkLst>
            <pc:docMk/>
            <pc:sldMk cId="3861998482" sldId="7728"/>
            <ac:grpSpMk id="44" creationId="{327AF518-A206-D646-A2BD-88EFA869E347}"/>
          </ac:grpSpMkLst>
        </pc:grpChg>
      </pc:sldChg>
      <pc:sldChg chg="delSp modSp add mod ord">
        <pc:chgData name="Daphne Liu" userId="da4d4137-84d6-45c8-bf76-b75b410d3bfd" providerId="ADAL" clId="{87BAD0BE-D956-4C56-AE8D-64028FCB530A}" dt="2022-11-07T20:48:00.740" v="4111"/>
        <pc:sldMkLst>
          <pc:docMk/>
          <pc:sldMk cId="3793088224" sldId="7757"/>
        </pc:sldMkLst>
        <pc:spChg chg="del">
          <ac:chgData name="Daphne Liu" userId="da4d4137-84d6-45c8-bf76-b75b410d3bfd" providerId="ADAL" clId="{87BAD0BE-D956-4C56-AE8D-64028FCB530A}" dt="2022-10-24T17:47:26.724" v="3891" actId="478"/>
          <ac:spMkLst>
            <pc:docMk/>
            <pc:sldMk cId="3793088224" sldId="7757"/>
            <ac:spMk id="2" creationId="{1AD062D8-A491-3949-BD5C-E4559CB4852D}"/>
          </ac:spMkLst>
        </pc:spChg>
        <pc:spChg chg="mod">
          <ac:chgData name="Daphne Liu" userId="da4d4137-84d6-45c8-bf76-b75b410d3bfd" providerId="ADAL" clId="{87BAD0BE-D956-4C56-AE8D-64028FCB530A}" dt="2022-10-24T17:47:37.544" v="3906" actId="20577"/>
          <ac:spMkLst>
            <pc:docMk/>
            <pc:sldMk cId="3793088224" sldId="7757"/>
            <ac:spMk id="4" creationId="{491D134B-7AEE-A04C-8EC1-BFC95DC90B07}"/>
          </ac:spMkLst>
        </pc:spChg>
        <pc:spChg chg="mod">
          <ac:chgData name="Daphne Liu" userId="da4d4137-84d6-45c8-bf76-b75b410d3bfd" providerId="ADAL" clId="{87BAD0BE-D956-4C56-AE8D-64028FCB530A}" dt="2022-10-24T17:47:35.298" v="3899"/>
          <ac:spMkLst>
            <pc:docMk/>
            <pc:sldMk cId="3793088224" sldId="7757"/>
            <ac:spMk id="5" creationId="{430A28E4-A04D-A242-8093-6CC79AE10A46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11" creationId="{72C5C134-C406-554C-9399-6B2D81DC0307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12" creationId="{C672860B-0BC4-1748-80E8-2C4BFFEC1791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13" creationId="{0A4168C4-732B-9A43-8D01-0AE7A531ED15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15" creationId="{909065C8-94E1-A245-AB6E-9602C71B39FC}"/>
          </ac:spMkLst>
        </pc:spChg>
        <pc:spChg chg="del">
          <ac:chgData name="Daphne Liu" userId="da4d4137-84d6-45c8-bf76-b75b410d3bfd" providerId="ADAL" clId="{87BAD0BE-D956-4C56-AE8D-64028FCB530A}" dt="2022-10-24T17:48:28.199" v="3950" actId="478"/>
          <ac:spMkLst>
            <pc:docMk/>
            <pc:sldMk cId="3793088224" sldId="7757"/>
            <ac:spMk id="17" creationId="{0CA34E65-753B-824E-8917-0689A6E59D55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32" creationId="{5EC81F92-63D4-FC49-8095-1D0B34B19044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33" creationId="{F26C73E7-F2D3-5B43-879E-4797D9843550}"/>
          </ac:spMkLst>
        </pc:spChg>
        <pc:spChg chg="del mod">
          <ac:chgData name="Daphne Liu" userId="da4d4137-84d6-45c8-bf76-b75b410d3bfd" providerId="ADAL" clId="{87BAD0BE-D956-4C56-AE8D-64028FCB530A}" dt="2022-10-24T17:48:28.199" v="3950" actId="478"/>
          <ac:spMkLst>
            <pc:docMk/>
            <pc:sldMk cId="3793088224" sldId="7757"/>
            <ac:spMk id="34" creationId="{1F5E7F62-E319-B544-A90C-DC349EEE920A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62" creationId="{122FBE3F-C253-D94A-A8F7-E954228197AF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63" creationId="{C270BE50-F061-8D45-BFA0-8E56F27E8626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64" creationId="{F972360B-8A52-1347-B5EC-F89C46AB897C}"/>
          </ac:spMkLst>
        </pc:spChg>
        <pc:spChg chg="del">
          <ac:chgData name="Daphne Liu" userId="da4d4137-84d6-45c8-bf76-b75b410d3bfd" providerId="ADAL" clId="{87BAD0BE-D956-4C56-AE8D-64028FCB530A}" dt="2022-10-24T17:48:28.199" v="3950" actId="478"/>
          <ac:spMkLst>
            <pc:docMk/>
            <pc:sldMk cId="3793088224" sldId="7757"/>
            <ac:spMk id="65" creationId="{E0FA99B8-A88E-1D4F-A8A3-92267AD8EDF5}"/>
          </ac:spMkLst>
        </pc:spChg>
        <pc:spChg chg="del">
          <ac:chgData name="Daphne Liu" userId="da4d4137-84d6-45c8-bf76-b75b410d3bfd" providerId="ADAL" clId="{87BAD0BE-D956-4C56-AE8D-64028FCB530A}" dt="2022-10-24T17:48:28.199" v="3950" actId="478"/>
          <ac:spMkLst>
            <pc:docMk/>
            <pc:sldMk cId="3793088224" sldId="7757"/>
            <ac:spMk id="71" creationId="{844FF002-9F68-BC47-AEA4-2CD862F219BE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73" creationId="{2E6772C0-6DE4-BD40-9963-449DA57DCA61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75" creationId="{7DA19D12-974C-DC45-9C28-AFF5D29B5161}"/>
          </ac:spMkLst>
        </pc:spChg>
        <pc:spChg chg="mod">
          <ac:chgData name="Daphne Liu" userId="da4d4137-84d6-45c8-bf76-b75b410d3bfd" providerId="ADAL" clId="{87BAD0BE-D956-4C56-AE8D-64028FCB530A}" dt="2022-10-24T17:48:55.281" v="3966" actId="1076"/>
          <ac:spMkLst>
            <pc:docMk/>
            <pc:sldMk cId="3793088224" sldId="7757"/>
            <ac:spMk id="77" creationId="{39EFD8DC-ED11-454E-85F5-1148558DC8B2}"/>
          </ac:spMkLst>
        </pc:spChg>
        <pc:spChg chg="mod">
          <ac:chgData name="Daphne Liu" userId="da4d4137-84d6-45c8-bf76-b75b410d3bfd" providerId="ADAL" clId="{87BAD0BE-D956-4C56-AE8D-64028FCB530A}" dt="2022-10-24T17:47:45.793" v="3911"/>
          <ac:spMkLst>
            <pc:docMk/>
            <pc:sldMk cId="3793088224" sldId="7757"/>
            <ac:spMk id="99" creationId="{81C1BCBD-670B-644F-B422-DCC8F79E8047}"/>
          </ac:spMkLst>
        </pc:spChg>
      </pc:sldChg>
      <pc:sldChg chg="addSp delSp modSp mod ord modClrScheme chgLayout">
        <pc:chgData name="Daphne Liu" userId="da4d4137-84d6-45c8-bf76-b75b410d3bfd" providerId="ADAL" clId="{87BAD0BE-D956-4C56-AE8D-64028FCB530A}" dt="2022-11-07T20:47:08.100" v="4093" actId="20577"/>
        <pc:sldMkLst>
          <pc:docMk/>
          <pc:sldMk cId="2399740900" sldId="7826"/>
        </pc:sldMkLst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2399740900" sldId="7826"/>
            <ac:spMk id="2" creationId="{4F8A3AA6-E1C6-3EE3-02AE-A57F70A0AC3F}"/>
          </ac:spMkLst>
        </pc:spChg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2399740900" sldId="7826"/>
            <ac:spMk id="3" creationId="{49B8F390-9D9D-A201-C39F-70AC20E07856}"/>
          </ac:spMkLst>
        </pc:spChg>
        <pc:spChg chg="mod ord">
          <ac:chgData name="Daphne Liu" userId="da4d4137-84d6-45c8-bf76-b75b410d3bfd" providerId="ADAL" clId="{87BAD0BE-D956-4C56-AE8D-64028FCB530A}" dt="2022-10-17T14:54:41.648" v="1089"/>
          <ac:spMkLst>
            <pc:docMk/>
            <pc:sldMk cId="2399740900" sldId="7826"/>
            <ac:spMk id="5" creationId="{5DCCF1F3-F32A-2440-839E-AE64BDEE220D}"/>
          </ac:spMkLst>
        </pc:spChg>
        <pc:spChg chg="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2399740900" sldId="7826"/>
            <ac:spMk id="6" creationId="{2E289638-0202-3B40-8959-D58D574305B7}"/>
          </ac:spMkLst>
        </pc:spChg>
        <pc:spChg chg="add mod">
          <ac:chgData name="Daphne Liu" userId="da4d4137-84d6-45c8-bf76-b75b410d3bfd" providerId="ADAL" clId="{87BAD0BE-D956-4C56-AE8D-64028FCB530A}" dt="2022-10-17T15:48:37.551" v="3869" actId="14100"/>
          <ac:spMkLst>
            <pc:docMk/>
            <pc:sldMk cId="2399740900" sldId="7826"/>
            <ac:spMk id="13" creationId="{67498E04-F884-9C37-5A8F-B4984B0C3FF3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2399740900" sldId="7826"/>
            <ac:spMk id="22" creationId="{5990AA5D-5628-4880-E92F-E0ACF3B9F9C1}"/>
          </ac:spMkLst>
        </pc:spChg>
        <pc:spChg chg="mod">
          <ac:chgData name="Daphne Liu" userId="da4d4137-84d6-45c8-bf76-b75b410d3bfd" providerId="ADAL" clId="{87BAD0BE-D956-4C56-AE8D-64028FCB530A}" dt="2022-11-07T20:47:08.100" v="4093" actId="20577"/>
          <ac:spMkLst>
            <pc:docMk/>
            <pc:sldMk cId="2399740900" sldId="7826"/>
            <ac:spMk id="23" creationId="{9ECAE454-49E6-A76D-D7CC-736F13FC570C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2399740900" sldId="7826"/>
            <ac:spMk id="24" creationId="{7F15B56F-6E36-00C3-D5A8-F052CD3159BF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2399740900" sldId="7826"/>
            <ac:spMk id="25" creationId="{D466A464-19F5-A2D5-CD84-7153EF640601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2399740900" sldId="7826"/>
            <ac:spMk id="26" creationId="{75CFC29D-C0EF-11F0-1201-DC61CF3EE79A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2399740900" sldId="7826"/>
            <ac:spMk id="32" creationId="{ADF966EE-E1E9-2276-712A-2CD224AAF4D1}"/>
          </ac:spMkLst>
        </pc:spChg>
        <pc:spChg chg="mod ord">
          <ac:chgData name="Daphne Liu" userId="da4d4137-84d6-45c8-bf76-b75b410d3bfd" providerId="ADAL" clId="{87BAD0BE-D956-4C56-AE8D-64028FCB530A}" dt="2022-10-17T15:35:24.346" v="2689" actId="20577"/>
          <ac:spMkLst>
            <pc:docMk/>
            <pc:sldMk cId="2399740900" sldId="7826"/>
            <ac:spMk id="105" creationId="{C44CF09E-6797-CBC1-6220-E3483C256E1D}"/>
          </ac:spMkLst>
        </pc:spChg>
        <pc:spChg chg="mod">
          <ac:chgData name="Daphne Liu" userId="da4d4137-84d6-45c8-bf76-b75b410d3bfd" providerId="ADAL" clId="{87BAD0BE-D956-4C56-AE8D-64028FCB530A}" dt="2022-10-17T14:45:46.282" v="595" actId="20577"/>
          <ac:spMkLst>
            <pc:docMk/>
            <pc:sldMk cId="2399740900" sldId="7826"/>
            <ac:spMk id="107" creationId="{87316CB1-597C-CC41-BFFA-B0BFDC2FF70B}"/>
          </ac:spMkLst>
        </pc:spChg>
        <pc:cxnChg chg="mod">
          <ac:chgData name="Daphne Liu" userId="da4d4137-84d6-45c8-bf76-b75b410d3bfd" providerId="ADAL" clId="{87BAD0BE-D956-4C56-AE8D-64028FCB530A}" dt="2022-10-17T14:12:00.916" v="116" actId="1076"/>
          <ac:cxnSpMkLst>
            <pc:docMk/>
            <pc:sldMk cId="2399740900" sldId="7826"/>
            <ac:cxnSpMk id="7" creationId="{11C5E0DD-01EE-D92F-01D3-FC2DC80B25BF}"/>
          </ac:cxnSpMkLst>
        </pc:cxnChg>
        <pc:cxnChg chg="mod">
          <ac:chgData name="Daphne Liu" userId="da4d4137-84d6-45c8-bf76-b75b410d3bfd" providerId="ADAL" clId="{87BAD0BE-D956-4C56-AE8D-64028FCB530A}" dt="2022-10-17T14:11:40.679" v="110" actId="14100"/>
          <ac:cxnSpMkLst>
            <pc:docMk/>
            <pc:sldMk cId="2399740900" sldId="7826"/>
            <ac:cxnSpMk id="39" creationId="{B6604841-F48A-3175-B635-4A87DF62F878}"/>
          </ac:cxnSpMkLst>
        </pc:cxnChg>
        <pc:cxnChg chg="mod">
          <ac:chgData name="Daphne Liu" userId="da4d4137-84d6-45c8-bf76-b75b410d3bfd" providerId="ADAL" clId="{87BAD0BE-D956-4C56-AE8D-64028FCB530A}" dt="2022-10-17T14:11:40.679" v="110" actId="14100"/>
          <ac:cxnSpMkLst>
            <pc:docMk/>
            <pc:sldMk cId="2399740900" sldId="7826"/>
            <ac:cxnSpMk id="40" creationId="{4DB6E661-A439-D635-BF49-C10869DC3F65}"/>
          </ac:cxnSpMkLst>
        </pc:cxnChg>
        <pc:cxnChg chg="mod">
          <ac:chgData name="Daphne Liu" userId="da4d4137-84d6-45c8-bf76-b75b410d3bfd" providerId="ADAL" clId="{87BAD0BE-D956-4C56-AE8D-64028FCB530A}" dt="2022-10-17T14:12:08.041" v="121" actId="1076"/>
          <ac:cxnSpMkLst>
            <pc:docMk/>
            <pc:sldMk cId="2399740900" sldId="7826"/>
            <ac:cxnSpMk id="41" creationId="{910D3FC7-2AC9-CC05-5C74-F4CB274DACFC}"/>
          </ac:cxnSpMkLst>
        </pc:cxnChg>
        <pc:cxnChg chg="mod">
          <ac:chgData name="Daphne Liu" userId="da4d4137-84d6-45c8-bf76-b75b410d3bfd" providerId="ADAL" clId="{87BAD0BE-D956-4C56-AE8D-64028FCB530A}" dt="2022-10-17T14:12:08.041" v="121" actId="1076"/>
          <ac:cxnSpMkLst>
            <pc:docMk/>
            <pc:sldMk cId="2399740900" sldId="7826"/>
            <ac:cxnSpMk id="42" creationId="{68F5C38B-F9FB-ED97-DCD3-E3E5B6CAEC1C}"/>
          </ac:cxnSpMkLst>
        </pc:cxnChg>
        <pc:cxnChg chg="mod">
          <ac:chgData name="Daphne Liu" userId="da4d4137-84d6-45c8-bf76-b75b410d3bfd" providerId="ADAL" clId="{87BAD0BE-D956-4C56-AE8D-64028FCB530A}" dt="2022-10-17T14:12:08.041" v="121" actId="1076"/>
          <ac:cxnSpMkLst>
            <pc:docMk/>
            <pc:sldMk cId="2399740900" sldId="7826"/>
            <ac:cxnSpMk id="43" creationId="{F47DF989-167B-6DA7-5B49-218283A225FE}"/>
          </ac:cxnSpMkLst>
        </pc:cxnChg>
      </pc:sldChg>
      <pc:sldChg chg="mod modShow">
        <pc:chgData name="Daphne Liu" userId="da4d4137-84d6-45c8-bf76-b75b410d3bfd" providerId="ADAL" clId="{87BAD0BE-D956-4C56-AE8D-64028FCB530A}" dt="2022-10-13T20:43:22.399" v="0" actId="729"/>
        <pc:sldMkLst>
          <pc:docMk/>
          <pc:sldMk cId="4113325437" sldId="7897"/>
        </pc:sldMkLst>
      </pc:sldChg>
      <pc:sldChg chg="mod modShow">
        <pc:chgData name="Daphne Liu" userId="da4d4137-84d6-45c8-bf76-b75b410d3bfd" providerId="ADAL" clId="{87BAD0BE-D956-4C56-AE8D-64028FCB530A}" dt="2022-10-13T20:43:22.399" v="0" actId="729"/>
        <pc:sldMkLst>
          <pc:docMk/>
          <pc:sldMk cId="2802997120" sldId="7898"/>
        </pc:sldMkLst>
      </pc:sldChg>
      <pc:sldChg chg="modSp add mod ord">
        <pc:chgData name="Daphne Liu" userId="da4d4137-84d6-45c8-bf76-b75b410d3bfd" providerId="ADAL" clId="{87BAD0BE-D956-4C56-AE8D-64028FCB530A}" dt="2022-10-17T15:45:31.450" v="3625"/>
        <pc:sldMkLst>
          <pc:docMk/>
          <pc:sldMk cId="4219795560" sldId="7916"/>
        </pc:sldMkLst>
        <pc:spChg chg="mod">
          <ac:chgData name="Daphne Liu" userId="da4d4137-84d6-45c8-bf76-b75b410d3bfd" providerId="ADAL" clId="{87BAD0BE-D956-4C56-AE8D-64028FCB530A}" dt="2022-10-17T14:08:30.044" v="69" actId="20577"/>
          <ac:spMkLst>
            <pc:docMk/>
            <pc:sldMk cId="4219795560" sldId="7916"/>
            <ac:spMk id="9" creationId="{1F9FFFC2-3D9C-7142-A379-15E253DA9892}"/>
          </ac:spMkLst>
        </pc:spChg>
        <pc:spChg chg="mod">
          <ac:chgData name="Daphne Liu" userId="da4d4137-84d6-45c8-bf76-b75b410d3bfd" providerId="ADAL" clId="{87BAD0BE-D956-4C56-AE8D-64028FCB530A}" dt="2022-10-17T14:56:34.610" v="1212" actId="20577"/>
          <ac:spMkLst>
            <pc:docMk/>
            <pc:sldMk cId="4219795560" sldId="7916"/>
            <ac:spMk id="25" creationId="{AA744533-1128-284F-9879-93E5F5A88C33}"/>
          </ac:spMkLst>
        </pc:spChg>
        <pc:spChg chg="mod">
          <ac:chgData name="Daphne Liu" userId="da4d4137-84d6-45c8-bf76-b75b410d3bfd" providerId="ADAL" clId="{87BAD0BE-D956-4C56-AE8D-64028FCB530A}" dt="2022-10-17T14:08:16.752" v="33" actId="20577"/>
          <ac:spMkLst>
            <pc:docMk/>
            <pc:sldMk cId="4219795560" sldId="7916"/>
            <ac:spMk id="27" creationId="{D2D29570-A1E5-BE42-B512-11FA321588E0}"/>
          </ac:spMkLst>
        </pc:spChg>
      </pc:sldChg>
      <pc:sldChg chg="addSp delSp modSp add mod delAnim">
        <pc:chgData name="Daphne Liu" userId="da4d4137-84d6-45c8-bf76-b75b410d3bfd" providerId="ADAL" clId="{87BAD0BE-D956-4C56-AE8D-64028FCB530A}" dt="2022-10-17T14:58:36.985" v="1264" actId="20577"/>
        <pc:sldMkLst>
          <pc:docMk/>
          <pc:sldMk cId="2158292086" sldId="7918"/>
        </pc:sldMkLst>
        <pc:spChg chg="del">
          <ac:chgData name="Daphne Liu" userId="da4d4137-84d6-45c8-bf76-b75b410d3bfd" providerId="ADAL" clId="{87BAD0BE-D956-4C56-AE8D-64028FCB530A}" dt="2022-10-17T14:08:55.127" v="75" actId="478"/>
          <ac:spMkLst>
            <pc:docMk/>
            <pc:sldMk cId="2158292086" sldId="7918"/>
            <ac:spMk id="3" creationId="{AA6BEA4F-3153-BB46-BF02-02978A180887}"/>
          </ac:spMkLst>
        </pc:spChg>
        <pc:spChg chg="add del mod">
          <ac:chgData name="Daphne Liu" userId="da4d4137-84d6-45c8-bf76-b75b410d3bfd" providerId="ADAL" clId="{87BAD0BE-D956-4C56-AE8D-64028FCB530A}" dt="2022-10-17T14:09:10.295" v="85" actId="478"/>
          <ac:spMkLst>
            <pc:docMk/>
            <pc:sldMk cId="2158292086" sldId="7918"/>
            <ac:spMk id="5" creationId="{D27ED54B-344C-D164-81F1-D479E0FD3ED1}"/>
          </ac:spMkLst>
        </pc:spChg>
        <pc:spChg chg="mod">
          <ac:chgData name="Daphne Liu" userId="da4d4137-84d6-45c8-bf76-b75b410d3bfd" providerId="ADAL" clId="{87BAD0BE-D956-4C56-AE8D-64028FCB530A}" dt="2022-10-17T14:58:36.985" v="1264" actId="20577"/>
          <ac:spMkLst>
            <pc:docMk/>
            <pc:sldMk cId="2158292086" sldId="7918"/>
            <ac:spMk id="8" creationId="{6C1ABAFB-1E0A-DC4E-928D-1460455F54B8}"/>
          </ac:spMkLst>
        </pc:spChg>
        <pc:spChg chg="del">
          <ac:chgData name="Daphne Liu" userId="da4d4137-84d6-45c8-bf76-b75b410d3bfd" providerId="ADAL" clId="{87BAD0BE-D956-4C56-AE8D-64028FCB530A}" dt="2022-10-17T14:09:09.007" v="84" actId="478"/>
          <ac:spMkLst>
            <pc:docMk/>
            <pc:sldMk cId="2158292086" sldId="7918"/>
            <ac:spMk id="9" creationId="{9EB1BFF7-B6AF-AB41-A9EC-C161843302F0}"/>
          </ac:spMkLst>
        </pc:spChg>
      </pc:sldChg>
      <pc:sldChg chg="add setBg">
        <pc:chgData name="Daphne Liu" userId="da4d4137-84d6-45c8-bf76-b75b410d3bfd" providerId="ADAL" clId="{87BAD0BE-D956-4C56-AE8D-64028FCB530A}" dt="2022-10-17T15:46:20.476" v="3629"/>
        <pc:sldMkLst>
          <pc:docMk/>
          <pc:sldMk cId="1981408300" sldId="7924"/>
        </pc:sldMkLst>
      </pc:sldChg>
      <pc:sldChg chg="add del">
        <pc:chgData name="Daphne Liu" userId="da4d4137-84d6-45c8-bf76-b75b410d3bfd" providerId="ADAL" clId="{87BAD0BE-D956-4C56-AE8D-64028FCB530A}" dt="2022-10-17T15:46:22.846" v="3630" actId="47"/>
        <pc:sldMkLst>
          <pc:docMk/>
          <pc:sldMk cId="2813243752" sldId="7925"/>
        </pc:sldMkLst>
      </pc:sldChg>
      <pc:sldChg chg="delSp modSp add mod">
        <pc:chgData name="Daphne Liu" userId="da4d4137-84d6-45c8-bf76-b75b410d3bfd" providerId="ADAL" clId="{87BAD0BE-D956-4C56-AE8D-64028FCB530A}" dt="2022-11-07T21:02:29.850" v="4258" actId="207"/>
        <pc:sldMkLst>
          <pc:docMk/>
          <pc:sldMk cId="2520256370" sldId="2147348040"/>
        </pc:sldMkLst>
        <pc:spChg chg="mod">
          <ac:chgData name="Daphne Liu" userId="da4d4137-84d6-45c8-bf76-b75b410d3bfd" providerId="ADAL" clId="{87BAD0BE-D956-4C56-AE8D-64028FCB530A}" dt="2022-11-07T21:01:12.197" v="4140" actId="20577"/>
          <ac:spMkLst>
            <pc:docMk/>
            <pc:sldMk cId="2520256370" sldId="2147348040"/>
            <ac:spMk id="3" creationId="{4D6EE3F3-3F51-1B4A-9690-7E31EB92139E}"/>
          </ac:spMkLst>
        </pc:spChg>
        <pc:spChg chg="mod">
          <ac:chgData name="Daphne Liu" userId="da4d4137-84d6-45c8-bf76-b75b410d3bfd" providerId="ADAL" clId="{87BAD0BE-D956-4C56-AE8D-64028FCB530A}" dt="2022-11-07T21:01:00.409" v="4113"/>
          <ac:spMkLst>
            <pc:docMk/>
            <pc:sldMk cId="2520256370" sldId="2147348040"/>
            <ac:spMk id="4" creationId="{42730C97-7977-F24A-925E-B2249ADA2FDD}"/>
          </ac:spMkLst>
        </pc:spChg>
        <pc:spChg chg="del">
          <ac:chgData name="Daphne Liu" userId="da4d4137-84d6-45c8-bf76-b75b410d3bfd" providerId="ADAL" clId="{87BAD0BE-D956-4C56-AE8D-64028FCB530A}" dt="2022-11-07T21:01:59.393" v="4196" actId="478"/>
          <ac:spMkLst>
            <pc:docMk/>
            <pc:sldMk cId="2520256370" sldId="2147348040"/>
            <ac:spMk id="5" creationId="{A62B5D29-93F1-7040-9693-23CA1698250F}"/>
          </ac:spMkLst>
        </pc:spChg>
        <pc:spChg chg="mod">
          <ac:chgData name="Daphne Liu" userId="da4d4137-84d6-45c8-bf76-b75b410d3bfd" providerId="ADAL" clId="{87BAD0BE-D956-4C56-AE8D-64028FCB530A}" dt="2022-11-07T21:02:29.850" v="4258" actId="207"/>
          <ac:spMkLst>
            <pc:docMk/>
            <pc:sldMk cId="2520256370" sldId="2147348040"/>
            <ac:spMk id="7" creationId="{A9611FDD-C001-CE43-8632-051495BEA1C8}"/>
          </ac:spMkLst>
        </pc:spChg>
        <pc:spChg chg="mod">
          <ac:chgData name="Daphne Liu" userId="da4d4137-84d6-45c8-bf76-b75b410d3bfd" providerId="ADAL" clId="{87BAD0BE-D956-4C56-AE8D-64028FCB530A}" dt="2022-11-07T21:02:29.850" v="4258" actId="207"/>
          <ac:spMkLst>
            <pc:docMk/>
            <pc:sldMk cId="2520256370" sldId="2147348040"/>
            <ac:spMk id="8" creationId="{39071D18-99F6-6847-BEA6-6970DE4131C2}"/>
          </ac:spMkLst>
        </pc:spChg>
        <pc:spChg chg="mod">
          <ac:chgData name="Daphne Liu" userId="da4d4137-84d6-45c8-bf76-b75b410d3bfd" providerId="ADAL" clId="{87BAD0BE-D956-4C56-AE8D-64028FCB530A}" dt="2022-11-07T21:02:29.850" v="4258" actId="207"/>
          <ac:spMkLst>
            <pc:docMk/>
            <pc:sldMk cId="2520256370" sldId="2147348040"/>
            <ac:spMk id="9" creationId="{867C73EC-EF1E-4B4E-8D04-828B8C04A8F6}"/>
          </ac:spMkLst>
        </pc:spChg>
        <pc:spChg chg="mod">
          <ac:chgData name="Daphne Liu" userId="da4d4137-84d6-45c8-bf76-b75b410d3bfd" providerId="ADAL" clId="{87BAD0BE-D956-4C56-AE8D-64028FCB530A}" dt="2022-11-07T21:02:29.850" v="4258" actId="207"/>
          <ac:spMkLst>
            <pc:docMk/>
            <pc:sldMk cId="2520256370" sldId="2147348040"/>
            <ac:spMk id="10" creationId="{B339DF40-A63F-E747-9D71-496575CF444B}"/>
          </ac:spMkLst>
        </pc:spChg>
        <pc:spChg chg="mod">
          <ac:chgData name="Daphne Liu" userId="da4d4137-84d6-45c8-bf76-b75b410d3bfd" providerId="ADAL" clId="{87BAD0BE-D956-4C56-AE8D-64028FCB530A}" dt="2022-11-07T21:02:19.962" v="4256" actId="14100"/>
          <ac:spMkLst>
            <pc:docMk/>
            <pc:sldMk cId="2520256370" sldId="2147348040"/>
            <ac:spMk id="22" creationId="{D9270D71-9C24-1E48-BDA6-85993863991D}"/>
          </ac:spMkLst>
        </pc:spChg>
        <pc:spChg chg="mod">
          <ac:chgData name="Daphne Liu" userId="da4d4137-84d6-45c8-bf76-b75b410d3bfd" providerId="ADAL" clId="{87BAD0BE-D956-4C56-AE8D-64028FCB530A}" dt="2022-11-07T21:02:19.962" v="4256" actId="14100"/>
          <ac:spMkLst>
            <pc:docMk/>
            <pc:sldMk cId="2520256370" sldId="2147348040"/>
            <ac:spMk id="23" creationId="{4FDE24D6-C467-5D4A-A1FE-24914F7E10BC}"/>
          </ac:spMkLst>
        </pc:spChg>
        <pc:spChg chg="mod">
          <ac:chgData name="Daphne Liu" userId="da4d4137-84d6-45c8-bf76-b75b410d3bfd" providerId="ADAL" clId="{87BAD0BE-D956-4C56-AE8D-64028FCB530A}" dt="2022-11-07T21:02:19.962" v="4256" actId="14100"/>
          <ac:spMkLst>
            <pc:docMk/>
            <pc:sldMk cId="2520256370" sldId="2147348040"/>
            <ac:spMk id="24" creationId="{23C3609E-49E1-3343-90B2-E6D82E6E6817}"/>
          </ac:spMkLst>
        </pc:spChg>
        <pc:spChg chg="mod">
          <ac:chgData name="Daphne Liu" userId="da4d4137-84d6-45c8-bf76-b75b410d3bfd" providerId="ADAL" clId="{87BAD0BE-D956-4C56-AE8D-64028FCB530A}" dt="2022-11-07T21:02:19.962" v="4256" actId="14100"/>
          <ac:spMkLst>
            <pc:docMk/>
            <pc:sldMk cId="2520256370" sldId="2147348040"/>
            <ac:spMk id="25" creationId="{630FC6CE-AF33-6642-965A-A7D2411A2083}"/>
          </ac:spMkLst>
        </pc:spChg>
        <pc:spChg chg="mod">
          <ac:chgData name="Daphne Liu" userId="da4d4137-84d6-45c8-bf76-b75b410d3bfd" providerId="ADAL" clId="{87BAD0BE-D956-4C56-AE8D-64028FCB530A}" dt="2022-11-07T21:01:58.009" v="4195" actId="1035"/>
          <ac:spMkLst>
            <pc:docMk/>
            <pc:sldMk cId="2520256370" sldId="2147348040"/>
            <ac:spMk id="34" creationId="{386DCAF2-FFCF-074E-B485-C5D82AD1C3AA}"/>
          </ac:spMkLst>
        </pc:spChg>
        <pc:spChg chg="mod">
          <ac:chgData name="Daphne Liu" userId="da4d4137-84d6-45c8-bf76-b75b410d3bfd" providerId="ADAL" clId="{87BAD0BE-D956-4C56-AE8D-64028FCB530A}" dt="2022-11-07T21:01:58.009" v="4195" actId="1035"/>
          <ac:spMkLst>
            <pc:docMk/>
            <pc:sldMk cId="2520256370" sldId="2147348040"/>
            <ac:spMk id="35" creationId="{CA234555-3F89-7A42-B518-62503412AE7F}"/>
          </ac:spMkLst>
        </pc:spChg>
        <pc:spChg chg="mod">
          <ac:chgData name="Daphne Liu" userId="da4d4137-84d6-45c8-bf76-b75b410d3bfd" providerId="ADAL" clId="{87BAD0BE-D956-4C56-AE8D-64028FCB530A}" dt="2022-11-07T21:01:58.009" v="4195" actId="1035"/>
          <ac:spMkLst>
            <pc:docMk/>
            <pc:sldMk cId="2520256370" sldId="2147348040"/>
            <ac:spMk id="36" creationId="{0E195A5F-9A00-8140-AC04-1BBFFD4DF196}"/>
          </ac:spMkLst>
        </pc:spChg>
        <pc:spChg chg="mod">
          <ac:chgData name="Daphne Liu" userId="da4d4137-84d6-45c8-bf76-b75b410d3bfd" providerId="ADAL" clId="{87BAD0BE-D956-4C56-AE8D-64028FCB530A}" dt="2022-11-07T21:01:58.009" v="4195" actId="1035"/>
          <ac:spMkLst>
            <pc:docMk/>
            <pc:sldMk cId="2520256370" sldId="2147348040"/>
            <ac:spMk id="37" creationId="{F75CD299-5CE2-C24A-BAB9-E724FD97AB95}"/>
          </ac:spMkLst>
        </pc:spChg>
        <pc:picChg chg="del">
          <ac:chgData name="Daphne Liu" userId="da4d4137-84d6-45c8-bf76-b75b410d3bfd" providerId="ADAL" clId="{87BAD0BE-D956-4C56-AE8D-64028FCB530A}" dt="2022-11-07T21:01:54.032" v="4176" actId="478"/>
          <ac:picMkLst>
            <pc:docMk/>
            <pc:sldMk cId="2520256370" sldId="2147348040"/>
            <ac:picMk id="30" creationId="{BD9E74BD-C399-9B4C-AE46-4F1F1AADF73A}"/>
          </ac:picMkLst>
        </pc:picChg>
        <pc:picChg chg="del">
          <ac:chgData name="Daphne Liu" userId="da4d4137-84d6-45c8-bf76-b75b410d3bfd" providerId="ADAL" clId="{87BAD0BE-D956-4C56-AE8D-64028FCB530A}" dt="2022-11-07T21:01:54.032" v="4176" actId="478"/>
          <ac:picMkLst>
            <pc:docMk/>
            <pc:sldMk cId="2520256370" sldId="2147348040"/>
            <ac:picMk id="31" creationId="{75123265-C604-054E-9289-4B2E7967573F}"/>
          </ac:picMkLst>
        </pc:picChg>
        <pc:picChg chg="del">
          <ac:chgData name="Daphne Liu" userId="da4d4137-84d6-45c8-bf76-b75b410d3bfd" providerId="ADAL" clId="{87BAD0BE-D956-4C56-AE8D-64028FCB530A}" dt="2022-11-07T21:01:54.032" v="4176" actId="478"/>
          <ac:picMkLst>
            <pc:docMk/>
            <pc:sldMk cId="2520256370" sldId="2147348040"/>
            <ac:picMk id="32" creationId="{380811E9-DCAB-CD4C-9E73-DD9E31A26C89}"/>
          </ac:picMkLst>
        </pc:picChg>
        <pc:picChg chg="del">
          <ac:chgData name="Daphne Liu" userId="da4d4137-84d6-45c8-bf76-b75b410d3bfd" providerId="ADAL" clId="{87BAD0BE-D956-4C56-AE8D-64028FCB530A}" dt="2022-11-07T21:01:54.032" v="4176" actId="478"/>
          <ac:picMkLst>
            <pc:docMk/>
            <pc:sldMk cId="2520256370" sldId="2147348040"/>
            <ac:picMk id="33" creationId="{0B081770-0FB6-8D48-90CF-3C6636B8D0DF}"/>
          </ac:picMkLst>
        </pc:picChg>
        <pc:cxnChg chg="del">
          <ac:chgData name="Daphne Liu" userId="da4d4137-84d6-45c8-bf76-b75b410d3bfd" providerId="ADAL" clId="{87BAD0BE-D956-4C56-AE8D-64028FCB530A}" dt="2022-11-07T21:01:55.451" v="4177" actId="478"/>
          <ac:cxnSpMkLst>
            <pc:docMk/>
            <pc:sldMk cId="2520256370" sldId="2147348040"/>
            <ac:cxnSpMk id="12" creationId="{52CDB457-B0B3-0F47-AAED-67D79148AD56}"/>
          </ac:cxnSpMkLst>
        </pc:cxnChg>
        <pc:cxnChg chg="mod">
          <ac:chgData name="Daphne Liu" userId="da4d4137-84d6-45c8-bf76-b75b410d3bfd" providerId="ADAL" clId="{87BAD0BE-D956-4C56-AE8D-64028FCB530A}" dt="2022-11-07T21:02:09.144" v="4221" actId="1035"/>
          <ac:cxnSpMkLst>
            <pc:docMk/>
            <pc:sldMk cId="2520256370" sldId="2147348040"/>
            <ac:cxnSpMk id="26" creationId="{AADF23D3-81A8-1D42-B2B0-981961EBB494}"/>
          </ac:cxnSpMkLst>
        </pc:cxnChg>
        <pc:cxnChg chg="mod">
          <ac:chgData name="Daphne Liu" userId="da4d4137-84d6-45c8-bf76-b75b410d3bfd" providerId="ADAL" clId="{87BAD0BE-D956-4C56-AE8D-64028FCB530A}" dt="2022-11-07T21:02:09.144" v="4221" actId="1035"/>
          <ac:cxnSpMkLst>
            <pc:docMk/>
            <pc:sldMk cId="2520256370" sldId="2147348040"/>
            <ac:cxnSpMk id="27" creationId="{82EB7207-B13A-8045-AC0C-3A214AF6D39E}"/>
          </ac:cxnSpMkLst>
        </pc:cxnChg>
        <pc:cxnChg chg="mod">
          <ac:chgData name="Daphne Liu" userId="da4d4137-84d6-45c8-bf76-b75b410d3bfd" providerId="ADAL" clId="{87BAD0BE-D956-4C56-AE8D-64028FCB530A}" dt="2022-11-07T21:02:09.144" v="4221" actId="1035"/>
          <ac:cxnSpMkLst>
            <pc:docMk/>
            <pc:sldMk cId="2520256370" sldId="2147348040"/>
            <ac:cxnSpMk id="28" creationId="{2CAE27BC-059B-A74F-9718-E7C8071480C5}"/>
          </ac:cxnSpMkLst>
        </pc:cxnChg>
        <pc:cxnChg chg="mod">
          <ac:chgData name="Daphne Liu" userId="da4d4137-84d6-45c8-bf76-b75b410d3bfd" providerId="ADAL" clId="{87BAD0BE-D956-4C56-AE8D-64028FCB530A}" dt="2022-11-07T21:02:09.144" v="4221" actId="1035"/>
          <ac:cxnSpMkLst>
            <pc:docMk/>
            <pc:sldMk cId="2520256370" sldId="2147348040"/>
            <ac:cxnSpMk id="29" creationId="{6C973583-6F3D-F14D-825D-B06ED395AA67}"/>
          </ac:cxnSpMkLst>
        </pc:cxnChg>
      </pc:sldChg>
      <pc:sldChg chg="addSp modSp del mod modClrScheme chgLayout">
        <pc:chgData name="Daphne Liu" userId="da4d4137-84d6-45c8-bf76-b75b410d3bfd" providerId="ADAL" clId="{87BAD0BE-D956-4C56-AE8D-64028FCB530A}" dt="2022-10-17T14:09:24.090" v="87" actId="47"/>
        <pc:sldMkLst>
          <pc:docMk/>
          <pc:sldMk cId="3391385106" sldId="2147348090"/>
        </pc:sldMkLst>
        <pc:spChg chg="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391385106" sldId="2147348090"/>
            <ac:spMk id="2" creationId="{21705EAA-DA54-1C40-A555-36AFEC797DD8}"/>
          </ac:spMkLst>
        </pc:spChg>
        <pc:spChg chg="add 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391385106" sldId="2147348090"/>
            <ac:spMk id="4" creationId="{950B9E9E-5A94-1DF2-83B7-4398DAD7FB25}"/>
          </ac:spMkLst>
        </pc:spChg>
        <pc:spChg chg="add 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391385106" sldId="2147348090"/>
            <ac:spMk id="5" creationId="{21D6A2CC-C9B0-952E-240C-D1497281EED1}"/>
          </ac:spMkLst>
        </pc:spChg>
        <pc:spChg chg="add 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391385106" sldId="2147348090"/>
            <ac:spMk id="6" creationId="{523A6F74-74BE-B0CC-CB2A-EB31D10CF3BA}"/>
          </ac:spMkLst>
        </pc:spChg>
        <pc:spChg chg="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391385106" sldId="2147348090"/>
            <ac:spMk id="8" creationId="{6C1ABAFB-1E0A-DC4E-928D-1460455F54B8}"/>
          </ac:spMkLst>
        </pc:spChg>
      </pc:sldChg>
      <pc:sldChg chg="addSp delSp modSp mod modClrScheme chgLayout">
        <pc:chgData name="Daphne Liu" userId="da4d4137-84d6-45c8-bf76-b75b410d3bfd" providerId="ADAL" clId="{87BAD0BE-D956-4C56-AE8D-64028FCB530A}" dt="2022-10-17T14:59:10.057" v="1353" actId="20577"/>
        <pc:sldMkLst>
          <pc:docMk/>
          <pc:sldMk cId="181248755" sldId="2147348095"/>
        </pc:sldMkLst>
        <pc:spChg chg="add del">
          <ac:chgData name="Daphne Liu" userId="da4d4137-84d6-45c8-bf76-b75b410d3bfd" providerId="ADAL" clId="{87BAD0BE-D956-4C56-AE8D-64028FCB530A}" dt="2022-10-17T14:20:14.307" v="461" actId="478"/>
          <ac:spMkLst>
            <pc:docMk/>
            <pc:sldMk cId="181248755" sldId="2147348095"/>
            <ac:spMk id="3" creationId="{289447BE-D302-D95B-4537-BA13650DD5C6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81248755" sldId="2147348095"/>
            <ac:spMk id="4" creationId="{94B261B0-149A-1FCC-9476-1BDEB0F449E6}"/>
          </ac:spMkLst>
        </pc:spChg>
        <pc:spChg chg="mod">
          <ac:chgData name="Daphne Liu" userId="da4d4137-84d6-45c8-bf76-b75b410d3bfd" providerId="ADAL" clId="{87BAD0BE-D956-4C56-AE8D-64028FCB530A}" dt="2022-10-17T14:59:10.057" v="1353" actId="20577"/>
          <ac:spMkLst>
            <pc:docMk/>
            <pc:sldMk cId="181248755" sldId="2147348095"/>
            <ac:spMk id="5" creationId="{D6DF5DE6-B80A-9DFF-FCF1-BE807CB481E5}"/>
          </ac:spMkLst>
        </pc:spChg>
        <pc:spChg chg="mod ord">
          <ac:chgData name="Daphne Liu" userId="da4d4137-84d6-45c8-bf76-b75b410d3bfd" providerId="ADAL" clId="{87BAD0BE-D956-4C56-AE8D-64028FCB530A}" dt="2022-10-17T14:20:18.947" v="462" actId="700"/>
          <ac:spMkLst>
            <pc:docMk/>
            <pc:sldMk cId="181248755" sldId="2147348095"/>
            <ac:spMk id="6" creationId="{B837D0C4-4A7D-4427-8A8D-CF871023A814}"/>
          </ac:spMkLst>
        </pc:spChg>
        <pc:spChg chg="del">
          <ac:chgData name="Daphne Liu" userId="da4d4137-84d6-45c8-bf76-b75b410d3bfd" providerId="ADAL" clId="{87BAD0BE-D956-4C56-AE8D-64028FCB530A}" dt="2022-10-17T14:19:56.084" v="436" actId="478"/>
          <ac:spMkLst>
            <pc:docMk/>
            <pc:sldMk cId="181248755" sldId="2147348095"/>
            <ac:spMk id="7" creationId="{26EF0535-D490-098A-0D7F-94193F81F4E6}"/>
          </ac:spMkLst>
        </pc:spChg>
        <pc:spChg chg="del mod">
          <ac:chgData name="Daphne Liu" userId="da4d4137-84d6-45c8-bf76-b75b410d3bfd" providerId="ADAL" clId="{87BAD0BE-D956-4C56-AE8D-64028FCB530A}" dt="2022-10-17T14:20:08.631" v="456" actId="478"/>
          <ac:spMkLst>
            <pc:docMk/>
            <pc:sldMk cId="181248755" sldId="2147348095"/>
            <ac:spMk id="8" creationId="{B85B5910-5841-C8B6-09F1-1FC037B2EDA8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81248755" sldId="2147348095"/>
            <ac:spMk id="9" creationId="{EE5A907E-5670-5783-E48C-314454964E08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81248755" sldId="2147348095"/>
            <ac:spMk id="10" creationId="{41CFE534-27CA-A4F3-54E0-E94E6FD7825F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81248755" sldId="2147348095"/>
            <ac:spMk id="11" creationId="{A60C3FD2-DD9D-8480-FD3B-E835DA12D44B}"/>
          </ac:spMkLst>
        </pc:spChg>
        <pc:spChg chg="add mod ord">
          <ac:chgData name="Daphne Liu" userId="da4d4137-84d6-45c8-bf76-b75b410d3bfd" providerId="ADAL" clId="{87BAD0BE-D956-4C56-AE8D-64028FCB530A}" dt="2022-10-17T14:20:18.947" v="462" actId="700"/>
          <ac:spMkLst>
            <pc:docMk/>
            <pc:sldMk cId="181248755" sldId="2147348095"/>
            <ac:spMk id="12" creationId="{1106391A-2D4F-7848-BAD6-7146814CA999}"/>
          </ac:spMkLst>
        </pc:spChg>
        <pc:spChg chg="add mod ord">
          <ac:chgData name="Daphne Liu" userId="da4d4137-84d6-45c8-bf76-b75b410d3bfd" providerId="ADAL" clId="{87BAD0BE-D956-4C56-AE8D-64028FCB530A}" dt="2022-10-17T14:54:41.648" v="1089"/>
          <ac:spMkLst>
            <pc:docMk/>
            <pc:sldMk cId="181248755" sldId="2147348095"/>
            <ac:spMk id="13" creationId="{41DAC2D9-7611-50B7-9D9F-9C7E6FA3B5C1}"/>
          </ac:spMkLst>
        </pc:spChg>
        <pc:spChg chg="add del mod ord">
          <ac:chgData name="Daphne Liu" userId="da4d4137-84d6-45c8-bf76-b75b410d3bfd" providerId="ADAL" clId="{87BAD0BE-D956-4C56-AE8D-64028FCB530A}" dt="2022-10-17T14:20:22.026" v="464"/>
          <ac:spMkLst>
            <pc:docMk/>
            <pc:sldMk cId="181248755" sldId="2147348095"/>
            <ac:spMk id="14" creationId="{6E4FA370-FA5B-2AB3-DD10-9C0FE7E7BDA7}"/>
          </ac:spMkLst>
        </pc:spChg>
        <pc:graphicFrameChg chg="del">
          <ac:chgData name="Daphne Liu" userId="da4d4137-84d6-45c8-bf76-b75b410d3bfd" providerId="ADAL" clId="{87BAD0BE-D956-4C56-AE8D-64028FCB530A}" dt="2022-10-17T14:20:21.070" v="463" actId="21"/>
          <ac:graphicFrameMkLst>
            <pc:docMk/>
            <pc:sldMk cId="181248755" sldId="2147348095"/>
            <ac:graphicFrameMk id="2" creationId="{8C76B4DF-23F2-D380-57FB-ECDE9AD88C28}"/>
          </ac:graphicFrameMkLst>
        </pc:graphicFrameChg>
        <pc:graphicFrameChg chg="add mod">
          <ac:chgData name="Daphne Liu" userId="da4d4137-84d6-45c8-bf76-b75b410d3bfd" providerId="ADAL" clId="{87BAD0BE-D956-4C56-AE8D-64028FCB530A}" dt="2022-10-17T14:50:01.667" v="817" actId="20577"/>
          <ac:graphicFrameMkLst>
            <pc:docMk/>
            <pc:sldMk cId="181248755" sldId="2147348095"/>
            <ac:graphicFrameMk id="15" creationId="{99284104-BFCF-69E4-B400-E67ABEDE881F}"/>
          </ac:graphicFrameMkLst>
        </pc:graphicFrameChg>
      </pc:sldChg>
      <pc:sldChg chg="addSp delSp modSp mod modClrScheme chgLayout">
        <pc:chgData name="Daphne Liu" userId="da4d4137-84d6-45c8-bf76-b75b410d3bfd" providerId="ADAL" clId="{87BAD0BE-D956-4C56-AE8D-64028FCB530A}" dt="2022-10-17T14:57:01.436" v="1242" actId="6549"/>
        <pc:sldMkLst>
          <pc:docMk/>
          <pc:sldMk cId="805840452" sldId="2147348115"/>
        </pc:sldMkLst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805840452" sldId="2147348115"/>
            <ac:spMk id="2" creationId="{4FBB9397-C601-BBF3-BD7C-0D0B8A042C73}"/>
          </ac:spMkLst>
        </pc:spChg>
        <pc:spChg chg="mod">
          <ac:chgData name="Daphne Liu" userId="da4d4137-84d6-45c8-bf76-b75b410d3bfd" providerId="ADAL" clId="{87BAD0BE-D956-4C56-AE8D-64028FCB530A}" dt="2022-10-17T14:57:01.436" v="1242" actId="6549"/>
          <ac:spMkLst>
            <pc:docMk/>
            <pc:sldMk cId="805840452" sldId="2147348115"/>
            <ac:spMk id="3" creationId="{6449C973-69BC-2014-6FF3-96A00AF50070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805840452" sldId="2147348115"/>
            <ac:spMk id="4" creationId="{D7F2B9C9-F45F-4736-0E77-6E6C52D87D54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805840452" sldId="2147348115"/>
            <ac:spMk id="5" creationId="{9B81C5E1-923B-EC12-B4F8-3BAAF9DBDFB6}"/>
          </ac:spMkLst>
        </pc:spChg>
        <pc:spChg chg="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805840452" sldId="2147348115"/>
            <ac:spMk id="6" creationId="{B3074100-B207-466B-9791-72819196576A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805840452" sldId="2147348115"/>
            <ac:spMk id="7" creationId="{B4A66752-03C3-1608-D360-B30D51283204}"/>
          </ac:spMkLst>
        </pc:spChg>
        <pc:spChg chg="add mod ord">
          <ac:chgData name="Daphne Liu" userId="da4d4137-84d6-45c8-bf76-b75b410d3bfd" providerId="ADAL" clId="{87BAD0BE-D956-4C56-AE8D-64028FCB530A}" dt="2022-10-17T14:56:08.894" v="1176"/>
          <ac:spMkLst>
            <pc:docMk/>
            <pc:sldMk cId="805840452" sldId="2147348115"/>
            <ac:spMk id="8" creationId="{48B01915-3AD8-0815-B442-5C5DE932BD0B}"/>
          </ac:spMkLst>
        </pc:spChg>
        <pc:spChg chg="del">
          <ac:chgData name="Daphne Liu" userId="da4d4137-84d6-45c8-bf76-b75b410d3bfd" providerId="ADAL" clId="{87BAD0BE-D956-4C56-AE8D-64028FCB530A}" dt="2022-10-17T14:56:10.250" v="1177" actId="478"/>
          <ac:spMkLst>
            <pc:docMk/>
            <pc:sldMk cId="805840452" sldId="2147348115"/>
            <ac:spMk id="9" creationId="{45818A36-C12A-6134-A594-D697CFA17A6C}"/>
          </ac:spMkLst>
        </pc:spChg>
        <pc:spChg chg="del mod">
          <ac:chgData name="Daphne Liu" userId="da4d4137-84d6-45c8-bf76-b75b410d3bfd" providerId="ADAL" clId="{87BAD0BE-D956-4C56-AE8D-64028FCB530A}" dt="2022-10-17T14:56:05.666" v="1175" actId="478"/>
          <ac:spMkLst>
            <pc:docMk/>
            <pc:sldMk cId="805840452" sldId="2147348115"/>
            <ac:spMk id="10" creationId="{8C3C4F96-E587-7253-E2C1-3E2EEC747646}"/>
          </ac:spMkLst>
        </pc:spChg>
        <pc:spChg chg="add mod ord">
          <ac:chgData name="Daphne Liu" userId="da4d4137-84d6-45c8-bf76-b75b410d3bfd" providerId="ADAL" clId="{87BAD0BE-D956-4C56-AE8D-64028FCB530A}" dt="2022-10-17T14:56:14.498" v="1201" actId="20577"/>
          <ac:spMkLst>
            <pc:docMk/>
            <pc:sldMk cId="805840452" sldId="2147348115"/>
            <ac:spMk id="11" creationId="{5FF5703B-4168-2509-4EF0-5563D0169248}"/>
          </ac:spMkLst>
        </pc:spChg>
      </pc:sldChg>
      <pc:sldChg chg="addSp delSp modSp mod modClrScheme chgLayout">
        <pc:chgData name="Daphne Liu" userId="da4d4137-84d6-45c8-bf76-b75b410d3bfd" providerId="ADAL" clId="{87BAD0BE-D956-4C56-AE8D-64028FCB530A}" dt="2022-10-17T15:18:41.066" v="2005" actId="20577"/>
        <pc:sldMkLst>
          <pc:docMk/>
          <pc:sldMk cId="2291177338" sldId="2147348137"/>
        </pc:sldMkLst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2291177338" sldId="2147348137"/>
            <ac:spMk id="2" creationId="{FE0792C7-EBBE-27D6-5CCA-8170D4447B8B}"/>
          </ac:spMkLst>
        </pc:spChg>
        <pc:spChg chg="del">
          <ac:chgData name="Daphne Liu" userId="da4d4137-84d6-45c8-bf76-b75b410d3bfd" providerId="ADAL" clId="{87BAD0BE-D956-4C56-AE8D-64028FCB530A}" dt="2022-10-17T14:51:29.021" v="858" actId="478"/>
          <ac:spMkLst>
            <pc:docMk/>
            <pc:sldMk cId="2291177338" sldId="2147348137"/>
            <ac:spMk id="3" creationId="{289447BE-D302-D95B-4537-BA13650DD5C6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2291177338" sldId="2147348137"/>
            <ac:spMk id="4" creationId="{7AF4BBA2-EADF-E032-C8DF-1B45DFF586BB}"/>
          </ac:spMkLst>
        </pc:spChg>
        <pc:spChg chg="mod">
          <ac:chgData name="Daphne Liu" userId="da4d4137-84d6-45c8-bf76-b75b410d3bfd" providerId="ADAL" clId="{87BAD0BE-D956-4C56-AE8D-64028FCB530A}" dt="2022-10-17T15:03:26.963" v="1681" actId="20577"/>
          <ac:spMkLst>
            <pc:docMk/>
            <pc:sldMk cId="2291177338" sldId="2147348137"/>
            <ac:spMk id="5" creationId="{D6DF5DE6-B80A-9DFF-FCF1-BE807CB481E5}"/>
          </ac:spMkLst>
        </pc:spChg>
        <pc:spChg chg="mod ord">
          <ac:chgData name="Daphne Liu" userId="da4d4137-84d6-45c8-bf76-b75b410d3bfd" providerId="ADAL" clId="{87BAD0BE-D956-4C56-AE8D-64028FCB530A}" dt="2022-10-17T14:48:34.920" v="763" actId="700"/>
          <ac:spMkLst>
            <pc:docMk/>
            <pc:sldMk cId="2291177338" sldId="2147348137"/>
            <ac:spMk id="6" creationId="{B837D0C4-4A7D-4427-8A8D-CF871023A814}"/>
          </ac:spMkLst>
        </pc:spChg>
        <pc:spChg chg="del">
          <ac:chgData name="Daphne Liu" userId="da4d4137-84d6-45c8-bf76-b75b410d3bfd" providerId="ADAL" clId="{87BAD0BE-D956-4C56-AE8D-64028FCB530A}" dt="2022-10-17T14:47:49.863" v="744" actId="478"/>
          <ac:spMkLst>
            <pc:docMk/>
            <pc:sldMk cId="2291177338" sldId="2147348137"/>
            <ac:spMk id="7" creationId="{26EF0535-D490-098A-0D7F-94193F81F4E6}"/>
          </ac:spMkLst>
        </pc:spChg>
        <pc:spChg chg="del mod">
          <ac:chgData name="Daphne Liu" userId="da4d4137-84d6-45c8-bf76-b75b410d3bfd" providerId="ADAL" clId="{87BAD0BE-D956-4C56-AE8D-64028FCB530A}" dt="2022-10-17T14:47:49.863" v="746"/>
          <ac:spMkLst>
            <pc:docMk/>
            <pc:sldMk cId="2291177338" sldId="2147348137"/>
            <ac:spMk id="8" creationId="{B85B5910-5841-C8B6-09F1-1FC037B2EDA8}"/>
          </ac:spMkLst>
        </pc:spChg>
        <pc:spChg chg="del">
          <ac:chgData name="Daphne Liu" userId="da4d4137-84d6-45c8-bf76-b75b410d3bfd" providerId="ADAL" clId="{87BAD0BE-D956-4C56-AE8D-64028FCB530A}" dt="2022-10-17T14:48:48.329" v="767" actId="478"/>
          <ac:spMkLst>
            <pc:docMk/>
            <pc:sldMk cId="2291177338" sldId="2147348137"/>
            <ac:spMk id="10" creationId="{1B31F707-BA07-287F-679F-4FAE19935EE9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2291177338" sldId="2147348137"/>
            <ac:spMk id="11" creationId="{60CB7F6F-6EFA-C55D-9526-AB3E8CE7F3EA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2291177338" sldId="2147348137"/>
            <ac:spMk id="12" creationId="{3EB42490-A094-3217-E08A-D7B1AB237911}"/>
          </ac:spMkLst>
        </pc:spChg>
        <pc:spChg chg="add mod ord">
          <ac:chgData name="Daphne Liu" userId="da4d4137-84d6-45c8-bf76-b75b410d3bfd" providerId="ADAL" clId="{87BAD0BE-D956-4C56-AE8D-64028FCB530A}" dt="2022-10-17T15:18:41.066" v="2005" actId="20577"/>
          <ac:spMkLst>
            <pc:docMk/>
            <pc:sldMk cId="2291177338" sldId="2147348137"/>
            <ac:spMk id="13" creationId="{44513A59-CDD2-FE9E-C959-BE76EDFBC843}"/>
          </ac:spMkLst>
        </pc:spChg>
        <pc:spChg chg="add mod ord">
          <ac:chgData name="Daphne Liu" userId="da4d4137-84d6-45c8-bf76-b75b410d3bfd" providerId="ADAL" clId="{87BAD0BE-D956-4C56-AE8D-64028FCB530A}" dt="2022-10-17T14:54:41.648" v="1089"/>
          <ac:spMkLst>
            <pc:docMk/>
            <pc:sldMk cId="2291177338" sldId="2147348137"/>
            <ac:spMk id="14" creationId="{7AAF95EB-EFB2-0691-2D29-973D4C5F267F}"/>
          </ac:spMkLst>
        </pc:spChg>
        <pc:spChg chg="add del mod ord">
          <ac:chgData name="Daphne Liu" userId="da4d4137-84d6-45c8-bf76-b75b410d3bfd" providerId="ADAL" clId="{87BAD0BE-D956-4C56-AE8D-64028FCB530A}" dt="2022-10-17T14:48:23.422" v="759" actId="700"/>
          <ac:spMkLst>
            <pc:docMk/>
            <pc:sldMk cId="2291177338" sldId="2147348137"/>
            <ac:spMk id="15" creationId="{F9CC78EA-9107-A757-3A51-8243900A538F}"/>
          </ac:spMkLst>
        </pc:spChg>
        <pc:spChg chg="add del mod ord">
          <ac:chgData name="Daphne Liu" userId="da4d4137-84d6-45c8-bf76-b75b410d3bfd" providerId="ADAL" clId="{87BAD0BE-D956-4C56-AE8D-64028FCB530A}" dt="2022-10-17T14:48:35.950" v="764"/>
          <ac:spMkLst>
            <pc:docMk/>
            <pc:sldMk cId="2291177338" sldId="2147348137"/>
            <ac:spMk id="16" creationId="{905C54D5-96E1-6379-03A4-D1C450B525BB}"/>
          </ac:spMkLst>
        </pc:spChg>
        <pc:spChg chg="add del mod">
          <ac:chgData name="Daphne Liu" userId="da4d4137-84d6-45c8-bf76-b75b410d3bfd" providerId="ADAL" clId="{87BAD0BE-D956-4C56-AE8D-64028FCB530A}" dt="2022-10-17T14:48:49.377" v="768"/>
          <ac:spMkLst>
            <pc:docMk/>
            <pc:sldMk cId="2291177338" sldId="2147348137"/>
            <ac:spMk id="19" creationId="{F3453400-08B1-F26D-40EA-BF96A7125AF5}"/>
          </ac:spMkLst>
        </pc:spChg>
        <pc:spChg chg="add del mod">
          <ac:chgData name="Daphne Liu" userId="da4d4137-84d6-45c8-bf76-b75b410d3bfd" providerId="ADAL" clId="{87BAD0BE-D956-4C56-AE8D-64028FCB530A}" dt="2022-10-17T14:50:41.042" v="832"/>
          <ac:spMkLst>
            <pc:docMk/>
            <pc:sldMk cId="2291177338" sldId="2147348137"/>
            <ac:spMk id="22" creationId="{ACFA5E86-3C35-8622-DEC2-80963E96C05C}"/>
          </ac:spMkLst>
        </pc:spChg>
        <pc:spChg chg="add del mod">
          <ac:chgData name="Daphne Liu" userId="da4d4137-84d6-45c8-bf76-b75b410d3bfd" providerId="ADAL" clId="{87BAD0BE-D956-4C56-AE8D-64028FCB530A}" dt="2022-10-17T15:12:42.735" v="1903" actId="478"/>
          <ac:spMkLst>
            <pc:docMk/>
            <pc:sldMk cId="2291177338" sldId="2147348137"/>
            <ac:spMk id="25" creationId="{19D34FEB-34DC-65ED-B644-48859423DD27}"/>
          </ac:spMkLst>
        </pc:spChg>
        <pc:graphicFrameChg chg="add del">
          <ac:chgData name="Daphne Liu" userId="da4d4137-84d6-45c8-bf76-b75b410d3bfd" providerId="ADAL" clId="{87BAD0BE-D956-4C56-AE8D-64028FCB530A}" dt="2022-10-17T14:48:31.050" v="762" actId="21"/>
          <ac:graphicFrameMkLst>
            <pc:docMk/>
            <pc:sldMk cId="2291177338" sldId="2147348137"/>
            <ac:graphicFrameMk id="9" creationId="{48D27A12-87A1-12AF-8305-85774D49A152}"/>
          </ac:graphicFrameMkLst>
        </pc:graphicFrameChg>
        <pc:graphicFrameChg chg="add del mod">
          <ac:chgData name="Daphne Liu" userId="da4d4137-84d6-45c8-bf76-b75b410d3bfd" providerId="ADAL" clId="{87BAD0BE-D956-4C56-AE8D-64028FCB530A}" dt="2022-10-17T14:48:45.630" v="766" actId="478"/>
          <ac:graphicFrameMkLst>
            <pc:docMk/>
            <pc:sldMk cId="2291177338" sldId="2147348137"/>
            <ac:graphicFrameMk id="17" creationId="{A7E6715E-BF8B-549A-2C4A-152899CDB5AA}"/>
          </ac:graphicFrameMkLst>
        </pc:graphicFrameChg>
        <pc:graphicFrameChg chg="add del mod">
          <ac:chgData name="Daphne Liu" userId="da4d4137-84d6-45c8-bf76-b75b410d3bfd" providerId="ADAL" clId="{87BAD0BE-D956-4C56-AE8D-64028FCB530A}" dt="2022-10-17T14:50:40.298" v="831" actId="478"/>
          <ac:graphicFrameMkLst>
            <pc:docMk/>
            <pc:sldMk cId="2291177338" sldId="2147348137"/>
            <ac:graphicFrameMk id="20" creationId="{470DA33C-9524-0B3A-C334-306C2EA33CFC}"/>
          </ac:graphicFrameMkLst>
        </pc:graphicFrameChg>
        <pc:graphicFrameChg chg="add del mod">
          <ac:chgData name="Daphne Liu" userId="da4d4137-84d6-45c8-bf76-b75b410d3bfd" providerId="ADAL" clId="{87BAD0BE-D956-4C56-AE8D-64028FCB530A}" dt="2022-10-17T15:12:42.735" v="1903" actId="478"/>
          <ac:graphicFrameMkLst>
            <pc:docMk/>
            <pc:sldMk cId="2291177338" sldId="2147348137"/>
            <ac:graphicFrameMk id="23" creationId="{F653B9EE-7315-AC55-BDE0-2B3791296123}"/>
          </ac:graphicFrameMkLst>
        </pc:graphicFrameChg>
      </pc:sldChg>
      <pc:sldChg chg="addSp delSp modSp mod modClrScheme chgLayout">
        <pc:chgData name="Daphne Liu" userId="da4d4137-84d6-45c8-bf76-b75b410d3bfd" providerId="ADAL" clId="{87BAD0BE-D956-4C56-AE8D-64028FCB530A}" dt="2022-10-24T12:44:24.575" v="3889" actId="2710"/>
        <pc:sldMkLst>
          <pc:docMk/>
          <pc:sldMk cId="3814789017" sldId="2147348146"/>
        </pc:sldMkLst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2" creationId="{90101B95-0E5B-6E28-5BF0-DB36FEF2A938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4" creationId="{5C18336C-A372-AB37-0E5E-CCC08224F17A}"/>
          </ac:spMkLst>
        </pc:spChg>
        <pc:spChg chg="mod ord">
          <ac:chgData name="Daphne Liu" userId="da4d4137-84d6-45c8-bf76-b75b410d3bfd" providerId="ADAL" clId="{87BAD0BE-D956-4C56-AE8D-64028FCB530A}" dt="2022-10-17T14:54:41.648" v="1089"/>
          <ac:spMkLst>
            <pc:docMk/>
            <pc:sldMk cId="3814789017" sldId="2147348146"/>
            <ac:spMk id="5" creationId="{5DCCF1F3-F32A-2440-839E-AE64BDEE220D}"/>
          </ac:spMkLst>
        </pc:spChg>
        <pc:spChg chg="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3814789017" sldId="2147348146"/>
            <ac:spMk id="6" creationId="{2E289638-0202-3B40-8959-D58D574305B7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7" creationId="{68E85E64-B6DB-8217-D049-9952F03A47E9}"/>
          </ac:spMkLst>
        </pc:spChg>
        <pc:spChg chg="mod">
          <ac:chgData name="Daphne Liu" userId="da4d4137-84d6-45c8-bf76-b75b410d3bfd" providerId="ADAL" clId="{87BAD0BE-D956-4C56-AE8D-64028FCB530A}" dt="2022-10-24T12:40:05.369" v="3882" actId="14100"/>
          <ac:spMkLst>
            <pc:docMk/>
            <pc:sldMk cId="3814789017" sldId="2147348146"/>
            <ac:spMk id="8" creationId="{01A1E71B-1A3A-0713-3BE4-364C98975DD2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9" creationId="{90B66833-1A26-C02B-2F51-6F06F66D055B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10" creationId="{8423BD20-019B-D74F-3A07-BA9E12D63D83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11" creationId="{36D668EF-72AE-D32B-5C0F-56490F885FD5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13" creationId="{7C492A75-74B1-5FB0-28F4-8CA0D9C3E53D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14" creationId="{FAB24F5B-A366-3A49-8F22-B1B7610B77C8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15" creationId="{201D4CEC-5459-BB49-3B9F-856E59496C12}"/>
          </ac:spMkLst>
        </pc:spChg>
        <pc:spChg chg="mod">
          <ac:chgData name="Daphne Liu" userId="da4d4137-84d6-45c8-bf76-b75b410d3bfd" providerId="ADAL" clId="{87BAD0BE-D956-4C56-AE8D-64028FCB530A}" dt="2022-10-24T12:40:00.342" v="3881" actId="14100"/>
          <ac:spMkLst>
            <pc:docMk/>
            <pc:sldMk cId="3814789017" sldId="2147348146"/>
            <ac:spMk id="22" creationId="{586B9E0D-E87C-A5BE-A1AE-082E83EC555F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23" creationId="{546A5E31-060D-C35B-4966-437D64FF4F22}"/>
          </ac:spMkLst>
        </pc:spChg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3814789017" sldId="2147348146"/>
            <ac:spMk id="24" creationId="{7E25877D-9E6D-B088-2CCB-1B9143102491}"/>
          </ac:spMkLst>
        </pc:spChg>
        <pc:spChg chg="mod">
          <ac:chgData name="Daphne Liu" userId="da4d4137-84d6-45c8-bf76-b75b410d3bfd" providerId="ADAL" clId="{87BAD0BE-D956-4C56-AE8D-64028FCB530A}" dt="2022-10-24T12:44:24.575" v="3889" actId="2710"/>
          <ac:spMkLst>
            <pc:docMk/>
            <pc:sldMk cId="3814789017" sldId="2147348146"/>
            <ac:spMk id="25" creationId="{D466A464-19F5-A2D5-CD84-7153EF640601}"/>
          </ac:spMkLst>
        </pc:spChg>
        <pc:spChg chg="mod">
          <ac:chgData name="Daphne Liu" userId="da4d4137-84d6-45c8-bf76-b75b410d3bfd" providerId="ADAL" clId="{87BAD0BE-D956-4C56-AE8D-64028FCB530A}" dt="2022-10-24T12:44:24.575" v="3889" actId="2710"/>
          <ac:spMkLst>
            <pc:docMk/>
            <pc:sldMk cId="3814789017" sldId="2147348146"/>
            <ac:spMk id="26" creationId="{75CFC29D-C0EF-11F0-1201-DC61CF3EE79A}"/>
          </ac:spMkLst>
        </pc:spChg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3814789017" sldId="2147348146"/>
            <ac:spMk id="27" creationId="{66FB459A-AE79-B3CA-6FB6-F48652656B81}"/>
          </ac:spMkLst>
        </pc:spChg>
        <pc:spChg chg="mod">
          <ac:chgData name="Daphne Liu" userId="da4d4137-84d6-45c8-bf76-b75b410d3bfd" providerId="ADAL" clId="{87BAD0BE-D956-4C56-AE8D-64028FCB530A}" dt="2022-10-24T12:44:24.575" v="3889" actId="2710"/>
          <ac:spMkLst>
            <pc:docMk/>
            <pc:sldMk cId="3814789017" sldId="2147348146"/>
            <ac:spMk id="32" creationId="{ADF966EE-E1E9-2276-712A-2CD224AAF4D1}"/>
          </ac:spMkLst>
        </pc:spChg>
        <pc:spChg chg="mod">
          <ac:chgData name="Daphne Liu" userId="da4d4137-84d6-45c8-bf76-b75b410d3bfd" providerId="ADAL" clId="{87BAD0BE-D956-4C56-AE8D-64028FCB530A}" dt="2022-10-17T14:47:30.044" v="740" actId="114"/>
          <ac:spMkLst>
            <pc:docMk/>
            <pc:sldMk cId="3814789017" sldId="2147348146"/>
            <ac:spMk id="48" creationId="{704068BE-4937-E539-ACB7-BC3EDF46E5B3}"/>
          </ac:spMkLst>
        </pc:spChg>
        <pc:spChg chg="mod">
          <ac:chgData name="Daphne Liu" userId="da4d4137-84d6-45c8-bf76-b75b410d3bfd" providerId="ADAL" clId="{87BAD0BE-D956-4C56-AE8D-64028FCB530A}" dt="2022-10-17T14:47:30.044" v="740" actId="114"/>
          <ac:spMkLst>
            <pc:docMk/>
            <pc:sldMk cId="3814789017" sldId="2147348146"/>
            <ac:spMk id="49" creationId="{64EB5CEF-519E-40D3-E84D-689577F715CF}"/>
          </ac:spMkLst>
        </pc:spChg>
        <pc:spChg chg="mod">
          <ac:chgData name="Daphne Liu" userId="da4d4137-84d6-45c8-bf76-b75b410d3bfd" providerId="ADAL" clId="{87BAD0BE-D956-4C56-AE8D-64028FCB530A}" dt="2022-10-17T14:47:30.044" v="740" actId="114"/>
          <ac:spMkLst>
            <pc:docMk/>
            <pc:sldMk cId="3814789017" sldId="2147348146"/>
            <ac:spMk id="50" creationId="{B7D1DEEF-7F4E-B378-1CA3-1B3A13AD3D2D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2" creationId="{1FFD528F-65DC-557C-DDB1-1EA76D92F1C0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3" creationId="{B0EFE1AC-BA18-CCF4-0CDF-5C14BE5E7FB0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4" creationId="{EA111273-969A-99C1-3388-4703EF6056AB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5" creationId="{0D214FF6-811B-CA4E-2502-D40F56458E52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7" creationId="{4E774DD1-CAFD-FDC1-A4E6-66C003016271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8" creationId="{68F596E9-7A4C-79CA-E4B7-912485CC34ED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59" creationId="{4C927AB8-CF02-1BB4-E982-6FA6955FB43B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60" creationId="{B0A083A6-79C2-3803-931F-F9F8F9682FCC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62" creationId="{449B4008-2EF5-8B93-1D2C-BDF0E7C3FA7D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63" creationId="{A6EEAB69-C925-B98A-C9C1-DC696ECCF1EA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64" creationId="{E86744FB-DE5A-2223-676D-D750A53B6157}"/>
          </ac:spMkLst>
        </pc:spChg>
        <pc:spChg chg="mod">
          <ac:chgData name="Daphne Liu" userId="da4d4137-84d6-45c8-bf76-b75b410d3bfd" providerId="ADAL" clId="{87BAD0BE-D956-4C56-AE8D-64028FCB530A}" dt="2022-10-17T14:19:07.079" v="397" actId="1076"/>
          <ac:spMkLst>
            <pc:docMk/>
            <pc:sldMk cId="3814789017" sldId="2147348146"/>
            <ac:spMk id="65" creationId="{836E25CE-AEA4-4F19-F9E0-BDDE860F48DD}"/>
          </ac:spMkLst>
        </pc:spChg>
        <pc:spChg chg="mod ord">
          <ac:chgData name="Daphne Liu" userId="da4d4137-84d6-45c8-bf76-b75b410d3bfd" providerId="ADAL" clId="{87BAD0BE-D956-4C56-AE8D-64028FCB530A}" dt="2022-10-17T15:02:41.355" v="1606"/>
          <ac:spMkLst>
            <pc:docMk/>
            <pc:sldMk cId="3814789017" sldId="2147348146"/>
            <ac:spMk id="105" creationId="{C44CF09E-6797-CBC1-6220-E3483C256E1D}"/>
          </ac:spMkLst>
        </pc:s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3" creationId="{6C8BEBF9-7423-3112-671C-318FB1D6CE0E}"/>
          </ac:grpSpMkLst>
        </pc:gr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12" creationId="{E67C8C70-686A-EA37-F5BA-C418F50EDDDA}"/>
          </ac:grpSpMkLst>
        </pc:gr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16" creationId="{913A8EFE-586D-B397-4B8F-B23DC7876C62}"/>
          </ac:grpSpMkLst>
        </pc:gr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51" creationId="{4F2813D1-7DB2-3BD8-7990-3B50B19BB83F}"/>
          </ac:grpSpMkLst>
        </pc:gr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56" creationId="{8F92E20D-D6C0-0056-3D41-CE586C0D859D}"/>
          </ac:grpSpMkLst>
        </pc:grpChg>
        <pc:grpChg chg="mod">
          <ac:chgData name="Daphne Liu" userId="da4d4137-84d6-45c8-bf76-b75b410d3bfd" providerId="ADAL" clId="{87BAD0BE-D956-4C56-AE8D-64028FCB530A}" dt="2022-10-17T14:19:07.079" v="397" actId="1076"/>
          <ac:grpSpMkLst>
            <pc:docMk/>
            <pc:sldMk cId="3814789017" sldId="2147348146"/>
            <ac:grpSpMk id="61" creationId="{2371B7E2-4C37-9BEB-FD17-5EA2B79187C6}"/>
          </ac:grpSpMkLst>
        </pc:grpChg>
      </pc:sldChg>
      <pc:sldChg chg="addSp delSp modSp mod ord modClrScheme chgLayout">
        <pc:chgData name="Daphne Liu" userId="da4d4137-84d6-45c8-bf76-b75b410d3bfd" providerId="ADAL" clId="{87BAD0BE-D956-4C56-AE8D-64028FCB530A}" dt="2022-11-07T20:47:53.276" v="4109" actId="20577"/>
        <pc:sldMkLst>
          <pc:docMk/>
          <pc:sldMk cId="2226537830" sldId="2147348148"/>
        </pc:sldMkLst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2226537830" sldId="2147348148"/>
            <ac:spMk id="2" creationId="{CB5F59AD-7E67-E1A2-9A1D-BE40F3CBDC76}"/>
          </ac:spMkLst>
        </pc:spChg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2226537830" sldId="2147348148"/>
            <ac:spMk id="3" creationId="{C41976A3-1F8F-2411-6E93-04F9E00FB226}"/>
          </ac:spMkLst>
        </pc:spChg>
        <pc:spChg chg="mod ord">
          <ac:chgData name="Daphne Liu" userId="da4d4137-84d6-45c8-bf76-b75b410d3bfd" providerId="ADAL" clId="{87BAD0BE-D956-4C56-AE8D-64028FCB530A}" dt="2022-10-17T14:54:41.648" v="1089"/>
          <ac:spMkLst>
            <pc:docMk/>
            <pc:sldMk cId="2226537830" sldId="2147348148"/>
            <ac:spMk id="5" creationId="{5DCCF1F3-F32A-2440-839E-AE64BDEE220D}"/>
          </ac:spMkLst>
        </pc:spChg>
        <pc:spChg chg="add del mod">
          <ac:chgData name="Daphne Liu" userId="da4d4137-84d6-45c8-bf76-b75b410d3bfd" providerId="ADAL" clId="{87BAD0BE-D956-4C56-AE8D-64028FCB530A}" dt="2022-10-17T15:47:14.915" v="3714" actId="207"/>
          <ac:spMkLst>
            <pc:docMk/>
            <pc:sldMk cId="2226537830" sldId="2147348148"/>
            <ac:spMk id="18" creationId="{A3B11DDF-05D8-F747-D316-3C7175BCF99B}"/>
          </ac:spMkLst>
        </pc:spChg>
        <pc:spChg chg="mod">
          <ac:chgData name="Daphne Liu" userId="da4d4137-84d6-45c8-bf76-b75b410d3bfd" providerId="ADAL" clId="{87BAD0BE-D956-4C56-AE8D-64028FCB530A}" dt="2022-11-07T20:39:06.378" v="4065" actId="403"/>
          <ac:spMkLst>
            <pc:docMk/>
            <pc:sldMk cId="2226537830" sldId="2147348148"/>
            <ac:spMk id="19" creationId="{E26F1B5E-3880-C6FB-35FF-3DD428897BE0}"/>
          </ac:spMkLst>
        </pc:spChg>
        <pc:spChg chg="del mod">
          <ac:chgData name="Daphne Liu" userId="da4d4137-84d6-45c8-bf76-b75b410d3bfd" providerId="ADAL" clId="{87BAD0BE-D956-4C56-AE8D-64028FCB530A}" dt="2022-10-17T14:14:23.162" v="193" actId="478"/>
          <ac:spMkLst>
            <pc:docMk/>
            <pc:sldMk cId="2226537830" sldId="2147348148"/>
            <ac:spMk id="20" creationId="{7F0B67A2-9D56-E857-4371-42FEB64AE744}"/>
          </ac:spMkLst>
        </pc:spChg>
        <pc:spChg chg="del mod">
          <ac:chgData name="Daphne Liu" userId="da4d4137-84d6-45c8-bf76-b75b410d3bfd" providerId="ADAL" clId="{87BAD0BE-D956-4C56-AE8D-64028FCB530A}" dt="2022-10-17T14:13:47.397" v="166"/>
          <ac:spMkLst>
            <pc:docMk/>
            <pc:sldMk cId="2226537830" sldId="2147348148"/>
            <ac:spMk id="21" creationId="{C9C7B142-A82B-96CA-6DFC-C11608CC95D9}"/>
          </ac:spMkLst>
        </pc:spChg>
        <pc:spChg chg="mod">
          <ac:chgData name="Daphne Liu" userId="da4d4137-84d6-45c8-bf76-b75b410d3bfd" providerId="ADAL" clId="{87BAD0BE-D956-4C56-AE8D-64028FCB530A}" dt="2022-11-07T20:39:06.378" v="4065" actId="403"/>
          <ac:spMkLst>
            <pc:docMk/>
            <pc:sldMk cId="2226537830" sldId="2147348148"/>
            <ac:spMk id="27" creationId="{5655A21E-FE7A-3769-17EE-1CAF9D8F191C}"/>
          </ac:spMkLst>
        </pc:spChg>
        <pc:spChg chg="del mod">
          <ac:chgData name="Daphne Liu" userId="da4d4137-84d6-45c8-bf76-b75b410d3bfd" providerId="ADAL" clId="{87BAD0BE-D956-4C56-AE8D-64028FCB530A}" dt="2022-10-17T14:16:11.307" v="235"/>
          <ac:spMkLst>
            <pc:docMk/>
            <pc:sldMk cId="2226537830" sldId="2147348148"/>
            <ac:spMk id="28" creationId="{B83B5B2B-42E3-214E-1B51-18CD2F7F48CD}"/>
          </ac:spMkLst>
        </pc:spChg>
        <pc:spChg chg="del mod">
          <ac:chgData name="Daphne Liu" userId="da4d4137-84d6-45c8-bf76-b75b410d3bfd" providerId="ADAL" clId="{87BAD0BE-D956-4C56-AE8D-64028FCB530A}" dt="2022-10-17T14:17:19.618" v="343" actId="478"/>
          <ac:spMkLst>
            <pc:docMk/>
            <pc:sldMk cId="2226537830" sldId="2147348148"/>
            <ac:spMk id="29" creationId="{99F5E3DD-F7B5-60E5-4865-2995F8F6EF46}"/>
          </ac:spMkLst>
        </pc:spChg>
        <pc:spChg chg="del mod">
          <ac:chgData name="Daphne Liu" userId="da4d4137-84d6-45c8-bf76-b75b410d3bfd" providerId="ADAL" clId="{87BAD0BE-D956-4C56-AE8D-64028FCB530A}" dt="2022-10-17T14:16:11.307" v="237"/>
          <ac:spMkLst>
            <pc:docMk/>
            <pc:sldMk cId="2226537830" sldId="2147348148"/>
            <ac:spMk id="30" creationId="{F8B06D14-8F48-276B-6ED9-0C8B748E5EDD}"/>
          </ac:spMkLst>
        </pc:spChg>
        <pc:spChg chg="mod">
          <ac:chgData name="Daphne Liu" userId="da4d4137-84d6-45c8-bf76-b75b410d3bfd" providerId="ADAL" clId="{87BAD0BE-D956-4C56-AE8D-64028FCB530A}" dt="2022-11-07T20:47:53.276" v="4109" actId="20577"/>
          <ac:spMkLst>
            <pc:docMk/>
            <pc:sldMk cId="2226537830" sldId="2147348148"/>
            <ac:spMk id="31" creationId="{55D910ED-BA97-1294-76AF-E3FC83B7C91F}"/>
          </ac:spMkLst>
        </pc:spChg>
        <pc:spChg chg="del mod">
          <ac:chgData name="Daphne Liu" userId="da4d4137-84d6-45c8-bf76-b75b410d3bfd" providerId="ADAL" clId="{87BAD0BE-D956-4C56-AE8D-64028FCB530A}" dt="2022-10-17T14:16:14.853" v="238" actId="478"/>
          <ac:spMkLst>
            <pc:docMk/>
            <pc:sldMk cId="2226537830" sldId="2147348148"/>
            <ac:spMk id="33" creationId="{37EB9FF0-CA53-6C40-7E70-081FF45310A4}"/>
          </ac:spMkLst>
        </pc:spChg>
        <pc:spChg chg="del mod">
          <ac:chgData name="Daphne Liu" userId="da4d4137-84d6-45c8-bf76-b75b410d3bfd" providerId="ADAL" clId="{87BAD0BE-D956-4C56-AE8D-64028FCB530A}" dt="2022-10-17T14:16:37.261" v="270" actId="478"/>
          <ac:spMkLst>
            <pc:docMk/>
            <pc:sldMk cId="2226537830" sldId="2147348148"/>
            <ac:spMk id="34" creationId="{1A94AF88-B4A5-A336-09BA-307E20E754A3}"/>
          </ac:spMkLst>
        </pc:spChg>
        <pc:spChg chg="add del mod">
          <ac:chgData name="Daphne Liu" userId="da4d4137-84d6-45c8-bf76-b75b410d3bfd" providerId="ADAL" clId="{87BAD0BE-D956-4C56-AE8D-64028FCB530A}" dt="2022-10-17T14:17:19.618" v="345"/>
          <ac:spMkLst>
            <pc:docMk/>
            <pc:sldMk cId="2226537830" sldId="2147348148"/>
            <ac:spMk id="35" creationId="{8A2A4208-3807-8E7F-B9B7-E7A2ADEA13FE}"/>
          </ac:spMkLst>
        </pc:spChg>
        <pc:spChg chg="del mod">
          <ac:chgData name="Daphne Liu" userId="da4d4137-84d6-45c8-bf76-b75b410d3bfd" providerId="ADAL" clId="{87BAD0BE-D956-4C56-AE8D-64028FCB530A}" dt="2022-10-17T14:17:27.521" v="359" actId="478"/>
          <ac:spMkLst>
            <pc:docMk/>
            <pc:sldMk cId="2226537830" sldId="2147348148"/>
            <ac:spMk id="36" creationId="{75AE7DC6-CDB8-8C8B-4617-9E70DE122A5C}"/>
          </ac:spMkLst>
        </pc:spChg>
        <pc:spChg chg="mod ord">
          <ac:chgData name="Daphne Liu" userId="da4d4137-84d6-45c8-bf76-b75b410d3bfd" providerId="ADAL" clId="{87BAD0BE-D956-4C56-AE8D-64028FCB530A}" dt="2022-10-17T15:35:31.819" v="2698" actId="20577"/>
          <ac:spMkLst>
            <pc:docMk/>
            <pc:sldMk cId="2226537830" sldId="2147348148"/>
            <ac:spMk id="105" creationId="{C44CF09E-6797-CBC1-6220-E3483C256E1D}"/>
          </ac:spMkLst>
        </pc:spChg>
        <pc:cxnChg chg="del mod">
          <ac:chgData name="Daphne Liu" userId="da4d4137-84d6-45c8-bf76-b75b410d3bfd" providerId="ADAL" clId="{87BAD0BE-D956-4C56-AE8D-64028FCB530A}" dt="2022-10-17T14:16:14.853" v="238" actId="478"/>
          <ac:cxnSpMkLst>
            <pc:docMk/>
            <pc:sldMk cId="2226537830" sldId="2147348148"/>
            <ac:cxnSpMk id="37" creationId="{BE0AD519-8D10-9CF3-B89E-E542A5C4A066}"/>
          </ac:cxnSpMkLst>
        </pc:cxnChg>
        <pc:cxnChg chg="del mod">
          <ac:chgData name="Daphne Liu" userId="da4d4137-84d6-45c8-bf76-b75b410d3bfd" providerId="ADAL" clId="{87BAD0BE-D956-4C56-AE8D-64028FCB530A}" dt="2022-10-17T14:16:14.853" v="238" actId="478"/>
          <ac:cxnSpMkLst>
            <pc:docMk/>
            <pc:sldMk cId="2226537830" sldId="2147348148"/>
            <ac:cxnSpMk id="38" creationId="{722EFB7B-366D-B9BA-09A5-05459F712992}"/>
          </ac:cxnSpMkLst>
        </pc:cxnChg>
        <pc:cxnChg chg="del mod">
          <ac:chgData name="Daphne Liu" userId="da4d4137-84d6-45c8-bf76-b75b410d3bfd" providerId="ADAL" clId="{87BAD0BE-D956-4C56-AE8D-64028FCB530A}" dt="2022-10-17T14:16:14.853" v="238" actId="478"/>
          <ac:cxnSpMkLst>
            <pc:docMk/>
            <pc:sldMk cId="2226537830" sldId="2147348148"/>
            <ac:cxnSpMk id="44" creationId="{A89C0CC1-5501-C8EA-E40F-AA0C96EE2061}"/>
          </ac:cxnSpMkLst>
        </pc:cxnChg>
        <pc:cxnChg chg="del mod">
          <ac:chgData name="Daphne Liu" userId="da4d4137-84d6-45c8-bf76-b75b410d3bfd" providerId="ADAL" clId="{87BAD0BE-D956-4C56-AE8D-64028FCB530A}" dt="2022-10-17T14:16:14.853" v="238" actId="478"/>
          <ac:cxnSpMkLst>
            <pc:docMk/>
            <pc:sldMk cId="2226537830" sldId="2147348148"/>
            <ac:cxnSpMk id="45" creationId="{53DE5C6E-DC13-6BB8-C130-1DDF03E81DE1}"/>
          </ac:cxnSpMkLst>
        </pc:cxnChg>
      </pc:sldChg>
      <pc:sldChg chg="addSp delSp modSp mod modClrScheme chgLayout">
        <pc:chgData name="Daphne Liu" userId="da4d4137-84d6-45c8-bf76-b75b410d3bfd" providerId="ADAL" clId="{87BAD0BE-D956-4C56-AE8D-64028FCB530A}" dt="2022-10-17T15:02:41.355" v="1606"/>
        <pc:sldMkLst>
          <pc:docMk/>
          <pc:sldMk cId="1779741271" sldId="2147348149"/>
        </pc:sldMkLst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1779741271" sldId="2147348149"/>
            <ac:spMk id="2" creationId="{7E869904-1C19-B91F-3DB1-97F796333BA9}"/>
          </ac:spMkLst>
        </pc:spChg>
        <pc:spChg chg="add del mod ord">
          <ac:chgData name="Daphne Liu" userId="da4d4137-84d6-45c8-bf76-b75b410d3bfd" providerId="ADAL" clId="{87BAD0BE-D956-4C56-AE8D-64028FCB530A}" dt="2022-10-17T14:09:30.370" v="88" actId="700"/>
          <ac:spMkLst>
            <pc:docMk/>
            <pc:sldMk cId="1779741271" sldId="2147348149"/>
            <ac:spMk id="3" creationId="{F829D56E-3B44-7AA2-186F-B7F57BD18A65}"/>
          </ac:spMkLst>
        </pc:spChg>
        <pc:spChg chg="del mod ord">
          <ac:chgData name="Daphne Liu" userId="da4d4137-84d6-45c8-bf76-b75b410d3bfd" providerId="ADAL" clId="{87BAD0BE-D956-4C56-AE8D-64028FCB530A}" dt="2022-10-17T14:11:27.357" v="109" actId="478"/>
          <ac:spMkLst>
            <pc:docMk/>
            <pc:sldMk cId="1779741271" sldId="2147348149"/>
            <ac:spMk id="4" creationId="{54950C99-673D-7A6A-9155-31ED635D313A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1779741271" sldId="2147348149"/>
            <ac:spMk id="6" creationId="{DD771F2B-6349-91AB-9A82-4B5D7AFE18BB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1779741271" sldId="2147348149"/>
            <ac:spMk id="7" creationId="{FDCD22D5-158D-F0DC-5342-0F3923870BA9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1779741271" sldId="2147348149"/>
            <ac:spMk id="12" creationId="{5E3D07C7-107D-C075-BD57-1380A5A5828B}"/>
          </ac:spMkLst>
        </pc:spChg>
        <pc:spChg chg="mod">
          <ac:chgData name="Daphne Liu" userId="da4d4137-84d6-45c8-bf76-b75b410d3bfd" providerId="ADAL" clId="{87BAD0BE-D956-4C56-AE8D-64028FCB530A}" dt="2022-10-17T15:02:41.355" v="1606"/>
          <ac:spMkLst>
            <pc:docMk/>
            <pc:sldMk cId="1779741271" sldId="2147348149"/>
            <ac:spMk id="13" creationId="{CE45D2F2-6BF4-672D-2C0B-38A0D76A7845}"/>
          </ac:spMkLst>
        </pc:spChg>
        <pc:spChg chg="mod">
          <ac:chgData name="Daphne Liu" userId="da4d4137-84d6-45c8-bf76-b75b410d3bfd" providerId="ADAL" clId="{87BAD0BE-D956-4C56-AE8D-64028FCB530A}" dt="2022-10-17T14:11:25.203" v="108" actId="208"/>
          <ac:spMkLst>
            <pc:docMk/>
            <pc:sldMk cId="1779741271" sldId="2147348149"/>
            <ac:spMk id="20" creationId="{6E2F219D-26EC-62BE-A803-B4D9114330A8}"/>
          </ac:spMkLst>
        </pc:spChg>
        <pc:spChg chg="mod">
          <ac:chgData name="Daphne Liu" userId="da4d4137-84d6-45c8-bf76-b75b410d3bfd" providerId="ADAL" clId="{87BAD0BE-D956-4C56-AE8D-64028FCB530A}" dt="2022-10-17T14:11:22.058" v="107" actId="208"/>
          <ac:spMkLst>
            <pc:docMk/>
            <pc:sldMk cId="1779741271" sldId="2147348149"/>
            <ac:spMk id="25" creationId="{2B87ACE2-F391-500F-D61F-8B30E458487A}"/>
          </ac:spMkLst>
        </pc:spChg>
        <pc:spChg chg="mod ord">
          <ac:chgData name="Daphne Liu" userId="da4d4137-84d6-45c8-bf76-b75b410d3bfd" providerId="ADAL" clId="{87BAD0BE-D956-4C56-AE8D-64028FCB530A}" dt="2022-10-17T14:54:41.648" v="1089"/>
          <ac:spMkLst>
            <pc:docMk/>
            <pc:sldMk cId="1779741271" sldId="2147348149"/>
            <ac:spMk id="27" creationId="{6BD3CF1F-CB39-5D74-2B9D-08D5C3D5D2B9}"/>
          </ac:spMkLst>
        </pc:spChg>
        <pc:spChg chg="mod ord">
          <ac:chgData name="Daphne Liu" userId="da4d4137-84d6-45c8-bf76-b75b410d3bfd" providerId="ADAL" clId="{87BAD0BE-D956-4C56-AE8D-64028FCB530A}" dt="2022-10-17T15:02:41.355" v="1606"/>
          <ac:spMkLst>
            <pc:docMk/>
            <pc:sldMk cId="1779741271" sldId="2147348149"/>
            <ac:spMk id="28" creationId="{DEE44A90-EBC2-3181-7B3B-63C4AF56787F}"/>
          </ac:spMkLst>
        </pc:spChg>
      </pc:sldChg>
      <pc:sldChg chg="addSp delSp modSp del mod modClrScheme chgLayout">
        <pc:chgData name="Daphne Liu" userId="da4d4137-84d6-45c8-bf76-b75b410d3bfd" providerId="ADAL" clId="{87BAD0BE-D956-4C56-AE8D-64028FCB530A}" dt="2022-10-17T14:08:32.303" v="70" actId="47"/>
        <pc:sldMkLst>
          <pc:docMk/>
          <pc:sldMk cId="3620003230" sldId="2147348150"/>
        </pc:sldMkLst>
        <pc:spChg chg="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620003230" sldId="2147348150"/>
            <ac:spMk id="2" creationId="{F408AB1A-AC34-3341-8759-69223D0292FA}"/>
          </ac:spMkLst>
        </pc:spChg>
        <pc:spChg chg="del">
          <ac:chgData name="Daphne Liu" userId="da4d4137-84d6-45c8-bf76-b75b410d3bfd" providerId="ADAL" clId="{87BAD0BE-D956-4C56-AE8D-64028FCB530A}" dt="2022-10-17T13:26:10.012" v="1" actId="478"/>
          <ac:spMkLst>
            <pc:docMk/>
            <pc:sldMk cId="3620003230" sldId="2147348150"/>
            <ac:spMk id="3" creationId="{AA6BEA4F-3153-BB46-BF02-02978A180887}"/>
          </ac:spMkLst>
        </pc:spChg>
        <pc:spChg chg="add 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620003230" sldId="2147348150"/>
            <ac:spMk id="6" creationId="{6E15072F-2399-2297-AACA-D07A685833FA}"/>
          </ac:spMkLst>
        </pc:spChg>
        <pc:spChg chg="add 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620003230" sldId="2147348150"/>
            <ac:spMk id="7" creationId="{1A8C1665-446F-8320-1ECF-87F193559034}"/>
          </ac:spMkLst>
        </pc:spChg>
        <pc:spChg chg="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620003230" sldId="2147348150"/>
            <ac:spMk id="8" creationId="{6C1ABAFB-1E0A-DC4E-928D-1460455F54B8}"/>
          </ac:spMkLst>
        </pc:spChg>
        <pc:spChg chg="mod ord">
          <ac:chgData name="Daphne Liu" userId="da4d4137-84d6-45c8-bf76-b75b410d3bfd" providerId="ADAL" clId="{87BAD0BE-D956-4C56-AE8D-64028FCB530A}" dt="2022-10-17T14:07:06.856" v="3" actId="700"/>
          <ac:spMkLst>
            <pc:docMk/>
            <pc:sldMk cId="3620003230" sldId="2147348150"/>
            <ac:spMk id="9" creationId="{9EB1BFF7-B6AF-AB41-A9EC-C161843302F0}"/>
          </ac:spMkLst>
        </pc:spChg>
      </pc:sldChg>
      <pc:sldChg chg="addSp delSp modSp del mod modClrScheme chgLayout">
        <pc:chgData name="Daphne Liu" userId="da4d4137-84d6-45c8-bf76-b75b410d3bfd" providerId="ADAL" clId="{87BAD0BE-D956-4C56-AE8D-64028FCB530A}" dt="2022-10-17T14:47:38.353" v="741" actId="47"/>
        <pc:sldMkLst>
          <pc:docMk/>
          <pc:sldMk cId="1206697242" sldId="2147348151"/>
        </pc:sldMkLst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4" creationId="{58F88538-01CF-8029-56FF-BE759F3021E2}"/>
          </ac:spMkLst>
        </pc:spChg>
        <pc:spChg chg="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6" creationId="{B837D0C4-4A7D-4427-8A8D-CF871023A814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9" creationId="{46D023A6-773B-0EA2-DBD8-128FE3FFB0F2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10" creationId="{D5EF6ACD-0FF1-11B3-1697-944652BBF42F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11" creationId="{B0BDEC3D-BD05-CA0D-96DD-8E4F3F97DB9F}"/>
          </ac:spMkLst>
        </pc:spChg>
        <pc:spChg chg="add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12" creationId="{0FEC492F-B1AE-EC6B-0A68-B24441416B21}"/>
          </ac:spMkLst>
        </pc:spChg>
        <pc:spChg chg="add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206697242" sldId="2147348151"/>
            <ac:spMk id="13" creationId="{116E561B-A0AD-2BEB-95CC-53C460DA2ECD}"/>
          </ac:spMkLst>
        </pc:spChg>
      </pc:sldChg>
      <pc:sldChg chg="addSp delSp modSp mod ord modClrScheme chgLayout">
        <pc:chgData name="Daphne Liu" userId="da4d4137-84d6-45c8-bf76-b75b410d3bfd" providerId="ADAL" clId="{87BAD0BE-D956-4C56-AE8D-64028FCB530A}" dt="2022-10-17T15:20:11.725" v="2037"/>
        <pc:sldMkLst>
          <pc:docMk/>
          <pc:sldMk cId="1154659059" sldId="2147348152"/>
        </pc:sldMkLst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154659059" sldId="2147348152"/>
            <ac:spMk id="2" creationId="{A1BE0AD1-6C24-EC7F-E8EC-A444D1DE708F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154659059" sldId="2147348152"/>
            <ac:spMk id="3" creationId="{9E994384-C9FD-39C9-BB16-F93F99189709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154659059" sldId="2147348152"/>
            <ac:spMk id="5" creationId="{8C5D74E4-0826-C37C-5120-BACB2A2FA340}"/>
          </ac:spMkLst>
        </pc:spChg>
        <pc:spChg chg="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154659059" sldId="2147348152"/>
            <ac:spMk id="6" creationId="{B837D0C4-4A7D-4427-8A8D-CF871023A814}"/>
          </ac:spMkLst>
        </pc:spChg>
        <pc:spChg chg="del">
          <ac:chgData name="Daphne Liu" userId="da4d4137-84d6-45c8-bf76-b75b410d3bfd" providerId="ADAL" clId="{87BAD0BE-D956-4C56-AE8D-64028FCB530A}" dt="2022-10-17T14:54:31.496" v="1088" actId="478"/>
          <ac:spMkLst>
            <pc:docMk/>
            <pc:sldMk cId="1154659059" sldId="2147348152"/>
            <ac:spMk id="7" creationId="{26EF0535-D490-098A-0D7F-94193F81F4E6}"/>
          </ac:spMkLst>
        </pc:spChg>
        <pc:spChg chg="del mod">
          <ac:chgData name="Daphne Liu" userId="da4d4137-84d6-45c8-bf76-b75b410d3bfd" providerId="ADAL" clId="{87BAD0BE-D956-4C56-AE8D-64028FCB530A}" dt="2022-10-17T14:54:30.281" v="1087" actId="478"/>
          <ac:spMkLst>
            <pc:docMk/>
            <pc:sldMk cId="1154659059" sldId="2147348152"/>
            <ac:spMk id="8" creationId="{B85B5910-5841-C8B6-09F1-1FC037B2EDA8}"/>
          </ac:spMkLst>
        </pc:spChg>
        <pc:spChg chg="add del mod ord">
          <ac:chgData name="Daphne Liu" userId="da4d4137-84d6-45c8-bf76-b75b410d3bfd" providerId="ADAL" clId="{87BAD0BE-D956-4C56-AE8D-64028FCB530A}" dt="2022-10-17T14:09:21.444" v="86" actId="700"/>
          <ac:spMkLst>
            <pc:docMk/>
            <pc:sldMk cId="1154659059" sldId="2147348152"/>
            <ac:spMk id="9" creationId="{FCC2212A-AB5F-246F-E1ED-84137CC8E04A}"/>
          </ac:spMkLst>
        </pc:spChg>
        <pc:spChg chg="add mod ord">
          <ac:chgData name="Daphne Liu" userId="da4d4137-84d6-45c8-bf76-b75b410d3bfd" providerId="ADAL" clId="{87BAD0BE-D956-4C56-AE8D-64028FCB530A}" dt="2022-10-17T14:55:41.639" v="1168" actId="14100"/>
          <ac:spMkLst>
            <pc:docMk/>
            <pc:sldMk cId="1154659059" sldId="2147348152"/>
            <ac:spMk id="10" creationId="{8A58303E-FC5E-671B-34B0-FE463457D170}"/>
          </ac:spMkLst>
        </pc:spChg>
        <pc:spChg chg="add mod ord">
          <ac:chgData name="Daphne Liu" userId="da4d4137-84d6-45c8-bf76-b75b410d3bfd" providerId="ADAL" clId="{87BAD0BE-D956-4C56-AE8D-64028FCB530A}" dt="2022-10-17T14:54:51.338" v="1113" actId="20577"/>
          <ac:spMkLst>
            <pc:docMk/>
            <pc:sldMk cId="1154659059" sldId="2147348152"/>
            <ac:spMk id="11" creationId="{F2654A72-1984-B00E-1E7D-308E41DAF013}"/>
          </ac:spMkLst>
        </pc:spChg>
        <pc:spChg chg="mod">
          <ac:chgData name="Daphne Liu" userId="da4d4137-84d6-45c8-bf76-b75b410d3bfd" providerId="ADAL" clId="{87BAD0BE-D956-4C56-AE8D-64028FCB530A}" dt="2022-10-17T14:55:29.324" v="1164" actId="14100"/>
          <ac:spMkLst>
            <pc:docMk/>
            <pc:sldMk cId="1154659059" sldId="2147348152"/>
            <ac:spMk id="27" creationId="{8DE86E21-87FB-5FF1-5523-FB19A2F9023D}"/>
          </ac:spMkLst>
        </pc:spChg>
        <pc:spChg chg="mod">
          <ac:chgData name="Daphne Liu" userId="da4d4137-84d6-45c8-bf76-b75b410d3bfd" providerId="ADAL" clId="{87BAD0BE-D956-4C56-AE8D-64028FCB530A}" dt="2022-10-17T15:18:09.471" v="1982" actId="1076"/>
          <ac:spMkLst>
            <pc:docMk/>
            <pc:sldMk cId="1154659059" sldId="2147348152"/>
            <ac:spMk id="28" creationId="{8CFCCB08-CCEF-3727-A290-31BCD80935F6}"/>
          </ac:spMkLst>
        </pc:spChg>
        <pc:spChg chg="mod">
          <ac:chgData name="Daphne Liu" userId="da4d4137-84d6-45c8-bf76-b75b410d3bfd" providerId="ADAL" clId="{87BAD0BE-D956-4C56-AE8D-64028FCB530A}" dt="2022-10-17T14:55:49.249" v="1169" actId="1076"/>
          <ac:spMkLst>
            <pc:docMk/>
            <pc:sldMk cId="1154659059" sldId="2147348152"/>
            <ac:spMk id="30" creationId="{5E33E3B6-EEDA-40AF-C54F-F5EE3C6938A8}"/>
          </ac:spMkLst>
        </pc:spChg>
        <pc:spChg chg="mod">
          <ac:chgData name="Daphne Liu" userId="da4d4137-84d6-45c8-bf76-b75b410d3bfd" providerId="ADAL" clId="{87BAD0BE-D956-4C56-AE8D-64028FCB530A}" dt="2022-10-17T14:55:49.249" v="1169" actId="1076"/>
          <ac:spMkLst>
            <pc:docMk/>
            <pc:sldMk cId="1154659059" sldId="2147348152"/>
            <ac:spMk id="31" creationId="{75C768CE-11BD-FC62-D584-B727ABB6D11A}"/>
          </ac:spMkLst>
        </pc:spChg>
        <pc:spChg chg="mod">
          <ac:chgData name="Daphne Liu" userId="da4d4137-84d6-45c8-bf76-b75b410d3bfd" providerId="ADAL" clId="{87BAD0BE-D956-4C56-AE8D-64028FCB530A}" dt="2022-10-17T14:55:49.249" v="1169" actId="1076"/>
          <ac:spMkLst>
            <pc:docMk/>
            <pc:sldMk cId="1154659059" sldId="2147348152"/>
            <ac:spMk id="32" creationId="{75C3CC49-0C15-B371-9F26-2FCF11B58764}"/>
          </ac:spMkLst>
        </pc:spChg>
        <pc:spChg chg="mod">
          <ac:chgData name="Daphne Liu" userId="da4d4137-84d6-45c8-bf76-b75b410d3bfd" providerId="ADAL" clId="{87BAD0BE-D956-4C56-AE8D-64028FCB530A}" dt="2022-10-17T14:55:49.249" v="1169" actId="1076"/>
          <ac:spMkLst>
            <pc:docMk/>
            <pc:sldMk cId="1154659059" sldId="2147348152"/>
            <ac:spMk id="33" creationId="{0FB16036-EAD1-AF73-41EE-6D5379CFD578}"/>
          </ac:spMkLst>
        </pc:spChg>
        <pc:spChg chg="mod">
          <ac:chgData name="Daphne Liu" userId="da4d4137-84d6-45c8-bf76-b75b410d3bfd" providerId="ADAL" clId="{87BAD0BE-D956-4C56-AE8D-64028FCB530A}" dt="2022-10-17T14:55:54.659" v="1171" actId="14100"/>
          <ac:spMkLst>
            <pc:docMk/>
            <pc:sldMk cId="1154659059" sldId="2147348152"/>
            <ac:spMk id="34" creationId="{34F80DF0-7414-87CD-5D3B-CDA063A03530}"/>
          </ac:spMkLst>
        </pc:spChg>
        <pc:grpChg chg="mod">
          <ac:chgData name="Daphne Liu" userId="da4d4137-84d6-45c8-bf76-b75b410d3bfd" providerId="ADAL" clId="{87BAD0BE-D956-4C56-AE8D-64028FCB530A}" dt="2022-10-17T14:55:49.249" v="1169" actId="1076"/>
          <ac:grpSpMkLst>
            <pc:docMk/>
            <pc:sldMk cId="1154659059" sldId="2147348152"/>
            <ac:grpSpMk id="29" creationId="{68603288-A8C3-5CC3-38C6-4C806686A845}"/>
          </ac:grpSpMkLst>
        </pc:grpChg>
      </pc:sldChg>
      <pc:sldChg chg="mod modShow">
        <pc:chgData name="Daphne Liu" userId="da4d4137-84d6-45c8-bf76-b75b410d3bfd" providerId="ADAL" clId="{87BAD0BE-D956-4C56-AE8D-64028FCB530A}" dt="2022-10-13T20:43:22.399" v="0" actId="729"/>
        <pc:sldMkLst>
          <pc:docMk/>
          <pc:sldMk cId="2545631730" sldId="2147348153"/>
        </pc:sldMkLst>
      </pc:sldChg>
      <pc:sldChg chg="addSp delSp modSp add mod">
        <pc:chgData name="Daphne Liu" userId="da4d4137-84d6-45c8-bf76-b75b410d3bfd" providerId="ADAL" clId="{87BAD0BE-D956-4C56-AE8D-64028FCB530A}" dt="2022-10-17T14:54:41.648" v="1089"/>
        <pc:sldMkLst>
          <pc:docMk/>
          <pc:sldMk cId="2604570048" sldId="2147348153"/>
        </pc:sldMkLst>
        <pc:spChg chg="add del mod">
          <ac:chgData name="Daphne Liu" userId="da4d4137-84d6-45c8-bf76-b75b410d3bfd" providerId="ADAL" clId="{87BAD0BE-D956-4C56-AE8D-64028FCB530A}" dt="2022-10-17T14:46:51.106" v="720"/>
          <ac:spMkLst>
            <pc:docMk/>
            <pc:sldMk cId="2604570048" sldId="2147348153"/>
            <ac:spMk id="3" creationId="{E54A9342-7C17-0DA9-9788-019D5FB5948E}"/>
          </ac:spMkLst>
        </pc:spChg>
        <pc:spChg chg="mod">
          <ac:chgData name="Daphne Liu" userId="da4d4137-84d6-45c8-bf76-b75b410d3bfd" providerId="ADAL" clId="{87BAD0BE-D956-4C56-AE8D-64028FCB530A}" dt="2022-10-17T14:54:10.200" v="1083" actId="14100"/>
          <ac:spMkLst>
            <pc:docMk/>
            <pc:sldMk cId="2604570048" sldId="2147348153"/>
            <ac:spMk id="5" creationId="{D6DF5DE6-B80A-9DFF-FCF1-BE807CB481E5}"/>
          </ac:spMkLst>
        </pc:spChg>
        <pc:spChg chg="mod">
          <ac:chgData name="Daphne Liu" userId="da4d4137-84d6-45c8-bf76-b75b410d3bfd" providerId="ADAL" clId="{87BAD0BE-D956-4C56-AE8D-64028FCB530A}" dt="2022-10-17T14:46:43.728" v="718" actId="20577"/>
          <ac:spMkLst>
            <pc:docMk/>
            <pc:sldMk cId="2604570048" sldId="2147348153"/>
            <ac:spMk id="12" creationId="{1106391A-2D4F-7848-BAD6-7146814CA999}"/>
          </ac:spMkLst>
        </pc:spChg>
        <pc:spChg chg="mod">
          <ac:chgData name="Daphne Liu" userId="da4d4137-84d6-45c8-bf76-b75b410d3bfd" providerId="ADAL" clId="{87BAD0BE-D956-4C56-AE8D-64028FCB530A}" dt="2022-10-17T14:54:41.648" v="1089"/>
          <ac:spMkLst>
            <pc:docMk/>
            <pc:sldMk cId="2604570048" sldId="2147348153"/>
            <ac:spMk id="13" creationId="{41DAC2D9-7611-50B7-9D9F-9C7E6FA3B5C1}"/>
          </ac:spMkLst>
        </pc:spChg>
        <pc:graphicFrameChg chg="add mod">
          <ac:chgData name="Daphne Liu" userId="da4d4137-84d6-45c8-bf76-b75b410d3bfd" providerId="ADAL" clId="{87BAD0BE-D956-4C56-AE8D-64028FCB530A}" dt="2022-10-17T14:54:13.069" v="1085" actId="14100"/>
          <ac:graphicFrameMkLst>
            <pc:docMk/>
            <pc:sldMk cId="2604570048" sldId="2147348153"/>
            <ac:graphicFrameMk id="4" creationId="{9176CE43-B9CA-19F9-7B8F-4B30829A2046}"/>
          </ac:graphicFrameMkLst>
        </pc:graphicFrameChg>
        <pc:graphicFrameChg chg="del">
          <ac:chgData name="Daphne Liu" userId="da4d4137-84d6-45c8-bf76-b75b410d3bfd" providerId="ADAL" clId="{87BAD0BE-D956-4C56-AE8D-64028FCB530A}" dt="2022-10-17T14:46:46.018" v="719" actId="478"/>
          <ac:graphicFrameMkLst>
            <pc:docMk/>
            <pc:sldMk cId="2604570048" sldId="2147348153"/>
            <ac:graphicFrameMk id="15" creationId="{99284104-BFCF-69E4-B400-E67ABEDE881F}"/>
          </ac:graphicFrameMkLst>
        </pc:graphicFrameChg>
      </pc:sldChg>
      <pc:sldChg chg="add">
        <pc:chgData name="Daphne Liu" userId="da4d4137-84d6-45c8-bf76-b75b410d3bfd" providerId="ADAL" clId="{87BAD0BE-D956-4C56-AE8D-64028FCB530A}" dt="2022-10-17T15:00:54.415" v="1509"/>
        <pc:sldMkLst>
          <pc:docMk/>
          <pc:sldMk cId="2534141209" sldId="2147348154"/>
        </pc:sldMkLst>
      </pc:sldChg>
      <pc:sldChg chg="delSp mod">
        <pc:chgData name="Daphne Liu" userId="da4d4137-84d6-45c8-bf76-b75b410d3bfd" providerId="ADAL" clId="{87BAD0BE-D956-4C56-AE8D-64028FCB530A}" dt="2022-11-08T14:13:09.941" v="4259" actId="478"/>
        <pc:sldMkLst>
          <pc:docMk/>
          <pc:sldMk cId="688318040" sldId="2147348155"/>
        </pc:sldMkLst>
        <pc:spChg chg="del">
          <ac:chgData name="Daphne Liu" userId="da4d4137-84d6-45c8-bf76-b75b410d3bfd" providerId="ADAL" clId="{87BAD0BE-D956-4C56-AE8D-64028FCB530A}" dt="2022-11-08T14:13:09.941" v="4259" actId="478"/>
          <ac:spMkLst>
            <pc:docMk/>
            <pc:sldMk cId="688318040" sldId="2147348155"/>
            <ac:spMk id="2" creationId="{660582D9-E07E-8740-9D05-59EFC821F244}"/>
          </ac:spMkLst>
        </pc:spChg>
      </pc:sldChg>
      <pc:sldChg chg="modSp add mod modClrScheme chgLayout">
        <pc:chgData name="Daphne Liu" userId="da4d4137-84d6-45c8-bf76-b75b410d3bfd" providerId="ADAL" clId="{87BAD0BE-D956-4C56-AE8D-64028FCB530A}" dt="2022-10-17T15:06:48.012" v="1835" actId="20577"/>
        <pc:sldMkLst>
          <pc:docMk/>
          <pc:sldMk cId="3911823692" sldId="2147348156"/>
        </pc:sldMkLst>
        <pc:spChg chg="mod">
          <ac:chgData name="Daphne Liu" userId="da4d4137-84d6-45c8-bf76-b75b410d3bfd" providerId="ADAL" clId="{87BAD0BE-D956-4C56-AE8D-64028FCB530A}" dt="2022-10-17T15:06:01.865" v="1800" actId="20577"/>
          <ac:spMkLst>
            <pc:docMk/>
            <pc:sldMk cId="3911823692" sldId="2147348156"/>
            <ac:spMk id="2" creationId="{9214CAA3-FACB-3FCD-165F-3774F13187E8}"/>
          </ac:spMkLst>
        </pc:spChg>
        <pc:spChg chg="mod">
          <ac:chgData name="Daphne Liu" userId="da4d4137-84d6-45c8-bf76-b75b410d3bfd" providerId="ADAL" clId="{87BAD0BE-D956-4C56-AE8D-64028FCB530A}" dt="2022-10-17T15:06:08.027" v="1805" actId="20577"/>
          <ac:spMkLst>
            <pc:docMk/>
            <pc:sldMk cId="3911823692" sldId="2147348156"/>
            <ac:spMk id="3" creationId="{04EE7939-B33D-207E-0855-D2972E39F3C5}"/>
          </ac:spMkLst>
        </pc:spChg>
        <pc:spChg chg="mod ord">
          <ac:chgData name="Daphne Liu" userId="da4d4137-84d6-45c8-bf76-b75b410d3bfd" providerId="ADAL" clId="{87BAD0BE-D956-4C56-AE8D-64028FCB530A}" dt="2022-10-17T15:05:27.608" v="1756"/>
          <ac:spMkLst>
            <pc:docMk/>
            <pc:sldMk cId="3911823692" sldId="2147348156"/>
            <ac:spMk id="5" creationId="{5DCCF1F3-F32A-2440-839E-AE64BDEE220D}"/>
          </ac:spMkLst>
        </pc:spChg>
        <pc:spChg chg="mod ord">
          <ac:chgData name="Daphne Liu" userId="da4d4137-84d6-45c8-bf76-b75b410d3bfd" providerId="ADAL" clId="{87BAD0BE-D956-4C56-AE8D-64028FCB530A}" dt="2022-10-17T15:05:25.556" v="1755" actId="700"/>
          <ac:spMkLst>
            <pc:docMk/>
            <pc:sldMk cId="3911823692" sldId="2147348156"/>
            <ac:spMk id="6" creationId="{2E289638-0202-3B40-8959-D58D574305B7}"/>
          </ac:spMkLst>
        </pc:spChg>
        <pc:spChg chg="mod">
          <ac:chgData name="Daphne Liu" userId="da4d4137-84d6-45c8-bf76-b75b410d3bfd" providerId="ADAL" clId="{87BAD0BE-D956-4C56-AE8D-64028FCB530A}" dt="2022-10-17T15:05:40.548" v="1783" actId="403"/>
          <ac:spMkLst>
            <pc:docMk/>
            <pc:sldMk cId="3911823692" sldId="2147348156"/>
            <ac:spMk id="7" creationId="{8AA0C15E-FDBC-88B0-F311-ACF6E8CD5DED}"/>
          </ac:spMkLst>
        </pc:spChg>
        <pc:spChg chg="mod">
          <ac:chgData name="Daphne Liu" userId="da4d4137-84d6-45c8-bf76-b75b410d3bfd" providerId="ADAL" clId="{87BAD0BE-D956-4C56-AE8D-64028FCB530A}" dt="2022-10-17T15:05:49.072" v="1787" actId="20577"/>
          <ac:spMkLst>
            <pc:docMk/>
            <pc:sldMk cId="3911823692" sldId="2147348156"/>
            <ac:spMk id="12" creationId="{0912873F-6050-2460-4C92-E32E37FFD25F}"/>
          </ac:spMkLst>
        </pc:spChg>
        <pc:spChg chg="mod">
          <ac:chgData name="Daphne Liu" userId="da4d4137-84d6-45c8-bf76-b75b410d3bfd" providerId="ADAL" clId="{87BAD0BE-D956-4C56-AE8D-64028FCB530A}" dt="2022-10-17T15:05:56.706" v="1795" actId="20577"/>
          <ac:spMkLst>
            <pc:docMk/>
            <pc:sldMk cId="3911823692" sldId="2147348156"/>
            <ac:spMk id="14" creationId="{B529D428-C3E4-A94B-D34A-1A4F48313166}"/>
          </ac:spMkLst>
        </pc:spChg>
        <pc:spChg chg="mod">
          <ac:chgData name="Daphne Liu" userId="da4d4137-84d6-45c8-bf76-b75b410d3bfd" providerId="ADAL" clId="{87BAD0BE-D956-4C56-AE8D-64028FCB530A}" dt="2022-10-17T15:05:52.124" v="1791" actId="20577"/>
          <ac:spMkLst>
            <pc:docMk/>
            <pc:sldMk cId="3911823692" sldId="2147348156"/>
            <ac:spMk id="27" creationId="{E36EC38C-5AD6-9E64-78D9-00B7083B9560}"/>
          </ac:spMkLst>
        </pc:spChg>
        <pc:spChg chg="mod ord">
          <ac:chgData name="Daphne Liu" userId="da4d4137-84d6-45c8-bf76-b75b410d3bfd" providerId="ADAL" clId="{87BAD0BE-D956-4C56-AE8D-64028FCB530A}" dt="2022-10-17T15:06:48.012" v="1835" actId="20577"/>
          <ac:spMkLst>
            <pc:docMk/>
            <pc:sldMk cId="3911823692" sldId="2147348156"/>
            <ac:spMk id="105" creationId="{C44CF09E-6797-CBC1-6220-E3483C256E1D}"/>
          </ac:spMkLst>
        </pc:spChg>
      </pc:sldChg>
      <pc:sldChg chg="addSp delSp modSp add mod">
        <pc:chgData name="Daphne Liu" userId="da4d4137-84d6-45c8-bf76-b75b410d3bfd" providerId="ADAL" clId="{87BAD0BE-D956-4C56-AE8D-64028FCB530A}" dt="2022-10-17T15:25:00.126" v="2171" actId="27918"/>
        <pc:sldMkLst>
          <pc:docMk/>
          <pc:sldMk cId="870718244" sldId="2147348157"/>
        </pc:sldMkLst>
        <pc:spChg chg="add del mod">
          <ac:chgData name="Daphne Liu" userId="da4d4137-84d6-45c8-bf76-b75b410d3bfd" providerId="ADAL" clId="{87BAD0BE-D956-4C56-AE8D-64028FCB530A}" dt="2022-10-17T15:12:12.330" v="1895" actId="1957"/>
          <ac:spMkLst>
            <pc:docMk/>
            <pc:sldMk cId="870718244" sldId="2147348157"/>
            <ac:spMk id="3" creationId="{3AE70205-A6E5-C89B-2497-F429BA6F1C8B}"/>
          </ac:spMkLst>
        </pc:spChg>
        <pc:spChg chg="mod">
          <ac:chgData name="Daphne Liu" userId="da4d4137-84d6-45c8-bf76-b75b410d3bfd" providerId="ADAL" clId="{87BAD0BE-D956-4C56-AE8D-64028FCB530A}" dt="2022-10-17T15:18:46.170" v="2018" actId="20577"/>
          <ac:spMkLst>
            <pc:docMk/>
            <pc:sldMk cId="870718244" sldId="2147348157"/>
            <ac:spMk id="13" creationId="{44513A59-CDD2-FE9E-C959-BE76EDFBC843}"/>
          </ac:spMkLst>
        </pc:spChg>
        <pc:graphicFrameChg chg="add mod">
          <ac:chgData name="Daphne Liu" userId="da4d4137-84d6-45c8-bf76-b75b410d3bfd" providerId="ADAL" clId="{87BAD0BE-D956-4C56-AE8D-64028FCB530A}" dt="2022-10-17T15:18:55.174" v="2021" actId="207"/>
          <ac:graphicFrameMkLst>
            <pc:docMk/>
            <pc:sldMk cId="870718244" sldId="2147348157"/>
            <ac:graphicFrameMk id="8" creationId="{D6785DB4-EE04-C100-F5AD-96132C1C89C1}"/>
          </ac:graphicFrameMkLst>
        </pc:graphicFrameChg>
        <pc:graphicFrameChg chg="del mod">
          <ac:chgData name="Daphne Liu" userId="da4d4137-84d6-45c8-bf76-b75b410d3bfd" providerId="ADAL" clId="{87BAD0BE-D956-4C56-AE8D-64028FCB530A}" dt="2022-10-17T15:12:06.066" v="1893" actId="478"/>
          <ac:graphicFrameMkLst>
            <pc:docMk/>
            <pc:sldMk cId="870718244" sldId="2147348157"/>
            <ac:graphicFrameMk id="23" creationId="{F653B9EE-7315-AC55-BDE0-2B3791296123}"/>
          </ac:graphicFrameMkLst>
        </pc:graphicFrameChg>
      </pc:sldChg>
      <pc:sldChg chg="delSp modSp add del mod">
        <pc:chgData name="Daphne Liu" userId="da4d4137-84d6-45c8-bf76-b75b410d3bfd" providerId="ADAL" clId="{87BAD0BE-D956-4C56-AE8D-64028FCB530A}" dt="2022-10-17T15:06:44.885" v="1826" actId="47"/>
        <pc:sldMkLst>
          <pc:docMk/>
          <pc:sldMk cId="2377743834" sldId="2147348157"/>
        </pc:sldMkLst>
        <pc:spChg chg="del">
          <ac:chgData name="Daphne Liu" userId="da4d4137-84d6-45c8-bf76-b75b410d3bfd" providerId="ADAL" clId="{87BAD0BE-D956-4C56-AE8D-64028FCB530A}" dt="2022-10-17T15:06:24.694" v="1824" actId="478"/>
          <ac:spMkLst>
            <pc:docMk/>
            <pc:sldMk cId="2377743834" sldId="2147348157"/>
            <ac:spMk id="2" creationId="{9214CAA3-FACB-3FCD-165F-3774F13187E8}"/>
          </ac:spMkLst>
        </pc:spChg>
        <pc:spChg chg="del">
          <ac:chgData name="Daphne Liu" userId="da4d4137-84d6-45c8-bf76-b75b410d3bfd" providerId="ADAL" clId="{87BAD0BE-D956-4C56-AE8D-64028FCB530A}" dt="2022-10-17T15:06:26.929" v="1825" actId="478"/>
          <ac:spMkLst>
            <pc:docMk/>
            <pc:sldMk cId="2377743834" sldId="2147348157"/>
            <ac:spMk id="3" creationId="{04EE7939-B33D-207E-0855-D2972E39F3C5}"/>
          </ac:spMkLst>
        </pc:spChg>
        <pc:spChg chg="del">
          <ac:chgData name="Daphne Liu" userId="da4d4137-84d6-45c8-bf76-b75b410d3bfd" providerId="ADAL" clId="{87BAD0BE-D956-4C56-AE8D-64028FCB530A}" dt="2022-10-17T15:06:24.694" v="1824" actId="478"/>
          <ac:spMkLst>
            <pc:docMk/>
            <pc:sldMk cId="2377743834" sldId="2147348157"/>
            <ac:spMk id="7" creationId="{8AA0C15E-FDBC-88B0-F311-ACF6E8CD5DED}"/>
          </ac:spMkLst>
        </pc:spChg>
        <pc:spChg chg="del">
          <ac:chgData name="Daphne Liu" userId="da4d4137-84d6-45c8-bf76-b75b410d3bfd" providerId="ADAL" clId="{87BAD0BE-D956-4C56-AE8D-64028FCB530A}" dt="2022-10-17T15:06:24.694" v="1824" actId="478"/>
          <ac:spMkLst>
            <pc:docMk/>
            <pc:sldMk cId="2377743834" sldId="2147348157"/>
            <ac:spMk id="12" creationId="{0912873F-6050-2460-4C92-E32E37FFD25F}"/>
          </ac:spMkLst>
        </pc:spChg>
        <pc:spChg chg="del">
          <ac:chgData name="Daphne Liu" userId="da4d4137-84d6-45c8-bf76-b75b410d3bfd" providerId="ADAL" clId="{87BAD0BE-D956-4C56-AE8D-64028FCB530A}" dt="2022-10-17T15:06:24.694" v="1824" actId="478"/>
          <ac:spMkLst>
            <pc:docMk/>
            <pc:sldMk cId="2377743834" sldId="2147348157"/>
            <ac:spMk id="14" creationId="{B529D428-C3E4-A94B-D34A-1A4F48313166}"/>
          </ac:spMkLst>
        </pc:spChg>
        <pc:spChg chg="del">
          <ac:chgData name="Daphne Liu" userId="da4d4137-84d6-45c8-bf76-b75b410d3bfd" providerId="ADAL" clId="{87BAD0BE-D956-4C56-AE8D-64028FCB530A}" dt="2022-10-17T15:06:24.694" v="1824" actId="478"/>
          <ac:spMkLst>
            <pc:docMk/>
            <pc:sldMk cId="2377743834" sldId="2147348157"/>
            <ac:spMk id="27" creationId="{E36EC38C-5AD6-9E64-78D9-00B7083B9560}"/>
          </ac:spMkLst>
        </pc:spChg>
        <pc:spChg chg="mod">
          <ac:chgData name="Daphne Liu" userId="da4d4137-84d6-45c8-bf76-b75b410d3bfd" providerId="ADAL" clId="{87BAD0BE-D956-4C56-AE8D-64028FCB530A}" dt="2022-10-17T15:06:22.633" v="1823" actId="20577"/>
          <ac:spMkLst>
            <pc:docMk/>
            <pc:sldMk cId="2377743834" sldId="2147348157"/>
            <ac:spMk id="105" creationId="{C44CF09E-6797-CBC1-6220-E3483C256E1D}"/>
          </ac:spMkLst>
        </pc:sp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4" creationId="{002D9E09-3AF4-4165-0F50-FCD58E1946C9}"/>
          </ac:picMkLst>
        </pc:pic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8" creationId="{D8F0BF84-217B-117E-A52A-C882C09F04A6}"/>
          </ac:picMkLst>
        </pc:pic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1026" creationId="{DCC94023-25A4-05B7-BF85-62584EFD4717}"/>
          </ac:picMkLst>
        </pc:pic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1028" creationId="{0521A7A0-0D7B-47A8-78B2-8B5D44BC9E1E}"/>
          </ac:picMkLst>
        </pc:pic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1032" creationId="{2110BD7B-924A-2D03-4A83-FA4F710C6950}"/>
          </ac:picMkLst>
        </pc:picChg>
        <pc:picChg chg="del">
          <ac:chgData name="Daphne Liu" userId="da4d4137-84d6-45c8-bf76-b75b410d3bfd" providerId="ADAL" clId="{87BAD0BE-D956-4C56-AE8D-64028FCB530A}" dt="2022-10-17T15:06:24.694" v="1824" actId="478"/>
          <ac:picMkLst>
            <pc:docMk/>
            <pc:sldMk cId="2377743834" sldId="2147348157"/>
            <ac:picMk id="1036" creationId="{B0684AFF-AACB-CCAC-B004-1FA3875C55AD}"/>
          </ac:picMkLst>
        </pc:picChg>
        <pc:cxnChg chg="del">
          <ac:chgData name="Daphne Liu" userId="da4d4137-84d6-45c8-bf76-b75b410d3bfd" providerId="ADAL" clId="{87BAD0BE-D956-4C56-AE8D-64028FCB530A}" dt="2022-10-17T15:06:24.694" v="1824" actId="478"/>
          <ac:cxnSpMkLst>
            <pc:docMk/>
            <pc:sldMk cId="2377743834" sldId="2147348157"/>
            <ac:cxnSpMk id="42" creationId="{40900F98-3A54-FEA5-C9B0-09D5F43E0309}"/>
          </ac:cxnSpMkLst>
        </pc:cxnChg>
        <pc:cxnChg chg="del">
          <ac:chgData name="Daphne Liu" userId="da4d4137-84d6-45c8-bf76-b75b410d3bfd" providerId="ADAL" clId="{87BAD0BE-D956-4C56-AE8D-64028FCB530A}" dt="2022-10-17T15:06:24.694" v="1824" actId="478"/>
          <ac:cxnSpMkLst>
            <pc:docMk/>
            <pc:sldMk cId="2377743834" sldId="2147348157"/>
            <ac:cxnSpMk id="43" creationId="{162D29B4-B2D2-D361-032B-FA77B14430D8}"/>
          </ac:cxnSpMkLst>
        </pc:cxnChg>
        <pc:cxnChg chg="del">
          <ac:chgData name="Daphne Liu" userId="da4d4137-84d6-45c8-bf76-b75b410d3bfd" providerId="ADAL" clId="{87BAD0BE-D956-4C56-AE8D-64028FCB530A}" dt="2022-10-17T15:06:24.694" v="1824" actId="478"/>
          <ac:cxnSpMkLst>
            <pc:docMk/>
            <pc:sldMk cId="2377743834" sldId="2147348157"/>
            <ac:cxnSpMk id="44" creationId="{4C3B1E18-8365-D631-C812-1CAAB581107F}"/>
          </ac:cxnSpMkLst>
        </pc:cxnChg>
      </pc:sldChg>
      <pc:sldChg chg="addSp delSp modSp add mod">
        <pc:chgData name="Daphne Liu" userId="da4d4137-84d6-45c8-bf76-b75b410d3bfd" providerId="ADAL" clId="{87BAD0BE-D956-4C56-AE8D-64028FCB530A}" dt="2022-10-17T15:31:42.840" v="2250" actId="14734"/>
        <pc:sldMkLst>
          <pc:docMk/>
          <pc:sldMk cId="3252655017" sldId="2147348158"/>
        </pc:sldMkLst>
        <pc:spChg chg="add del mod">
          <ac:chgData name="Daphne Liu" userId="da4d4137-84d6-45c8-bf76-b75b410d3bfd" providerId="ADAL" clId="{87BAD0BE-D956-4C56-AE8D-64028FCB530A}" dt="2022-10-17T15:19:45.466" v="2024"/>
          <ac:spMkLst>
            <pc:docMk/>
            <pc:sldMk cId="3252655017" sldId="2147348158"/>
            <ac:spMk id="3" creationId="{FFD600D5-57DD-C46A-1930-6D23E421F533}"/>
          </ac:spMkLst>
        </pc:spChg>
        <pc:spChg chg="add del">
          <ac:chgData name="Daphne Liu" userId="da4d4137-84d6-45c8-bf76-b75b410d3bfd" providerId="ADAL" clId="{87BAD0BE-D956-4C56-AE8D-64028FCB530A}" dt="2022-10-17T15:21:50.633" v="2098" actId="478"/>
          <ac:spMkLst>
            <pc:docMk/>
            <pc:sldMk cId="3252655017" sldId="2147348158"/>
            <ac:spMk id="8" creationId="{C3869EBF-BDBC-8C13-8DFA-CB4BC3B14A35}"/>
          </ac:spMkLst>
        </pc:spChg>
        <pc:spChg chg="add del mod">
          <ac:chgData name="Daphne Liu" userId="da4d4137-84d6-45c8-bf76-b75b410d3bfd" providerId="ADAL" clId="{87BAD0BE-D956-4C56-AE8D-64028FCB530A}" dt="2022-10-17T15:25:32.451" v="2203" actId="478"/>
          <ac:spMkLst>
            <pc:docMk/>
            <pc:sldMk cId="3252655017" sldId="2147348158"/>
            <ac:spMk id="10" creationId="{1DB1EDE1-19DB-F733-EEE3-0147737E4CAE}"/>
          </ac:spMkLst>
        </pc:spChg>
        <pc:spChg chg="mod">
          <ac:chgData name="Daphne Liu" userId="da4d4137-84d6-45c8-bf76-b75b410d3bfd" providerId="ADAL" clId="{87BAD0BE-D956-4C56-AE8D-64028FCB530A}" dt="2022-10-17T15:18:35.858" v="1997" actId="20577"/>
          <ac:spMkLst>
            <pc:docMk/>
            <pc:sldMk cId="3252655017" sldId="2147348158"/>
            <ac:spMk id="13" creationId="{44513A59-CDD2-FE9E-C959-BE76EDFBC843}"/>
          </ac:spMkLst>
        </pc:spChg>
        <pc:graphicFrameChg chg="add mod modGraphic">
          <ac:chgData name="Daphne Liu" userId="da4d4137-84d6-45c8-bf76-b75b410d3bfd" providerId="ADAL" clId="{87BAD0BE-D956-4C56-AE8D-64028FCB530A}" dt="2022-10-17T15:31:42.840" v="2250" actId="14734"/>
          <ac:graphicFrameMkLst>
            <pc:docMk/>
            <pc:sldMk cId="3252655017" sldId="2147348158"/>
            <ac:graphicFrameMk id="4" creationId="{975F6032-8970-E1C6-E09A-8C8AECD2AC4B}"/>
          </ac:graphicFrameMkLst>
        </pc:graphicFrameChg>
        <pc:graphicFrameChg chg="del">
          <ac:chgData name="Daphne Liu" userId="da4d4137-84d6-45c8-bf76-b75b410d3bfd" providerId="ADAL" clId="{87BAD0BE-D956-4C56-AE8D-64028FCB530A}" dt="2022-10-17T15:18:30.855" v="1983" actId="478"/>
          <ac:graphicFrameMkLst>
            <pc:docMk/>
            <pc:sldMk cId="3252655017" sldId="2147348158"/>
            <ac:graphicFrameMk id="23" creationId="{F653B9EE-7315-AC55-BDE0-2B3791296123}"/>
          </ac:graphicFrameMkLst>
        </pc:graphicFrameChg>
      </pc:sldChg>
      <pc:sldChg chg="addSp delSp modSp add mod ord">
        <pc:chgData name="Daphne Liu" userId="da4d4137-84d6-45c8-bf76-b75b410d3bfd" providerId="ADAL" clId="{87BAD0BE-D956-4C56-AE8D-64028FCB530A}" dt="2022-11-07T20:47:40.196" v="4097" actId="20577"/>
        <pc:sldMkLst>
          <pc:docMk/>
          <pc:sldMk cId="15403182" sldId="2147348159"/>
        </pc:sldMkLst>
        <pc:spChg chg="mod">
          <ac:chgData name="Daphne Liu" userId="da4d4137-84d6-45c8-bf76-b75b410d3bfd" providerId="ADAL" clId="{87BAD0BE-D956-4C56-AE8D-64028FCB530A}" dt="2022-10-17T15:36:48.566" v="2701" actId="20577"/>
          <ac:spMkLst>
            <pc:docMk/>
            <pc:sldMk cId="15403182" sldId="2147348159"/>
            <ac:spMk id="5" creationId="{5DCCF1F3-F32A-2440-839E-AE64BDEE220D}"/>
          </ac:spMkLst>
        </pc:spChg>
        <pc:spChg chg="add del">
          <ac:chgData name="Daphne Liu" userId="da4d4137-84d6-45c8-bf76-b75b410d3bfd" providerId="ADAL" clId="{87BAD0BE-D956-4C56-AE8D-64028FCB530A}" dt="2022-10-17T15:47:36.045" v="3716" actId="478"/>
          <ac:spMkLst>
            <pc:docMk/>
            <pc:sldMk cId="15403182" sldId="2147348159"/>
            <ac:spMk id="8" creationId="{770D8C0E-961B-87A7-3C0F-1E0982619057}"/>
          </ac:spMkLst>
        </pc:spChg>
        <pc:spChg chg="mod">
          <ac:chgData name="Daphne Liu" userId="da4d4137-84d6-45c8-bf76-b75b410d3bfd" providerId="ADAL" clId="{87BAD0BE-D956-4C56-AE8D-64028FCB530A}" dt="2022-11-07T20:39:02.515" v="4064" actId="403"/>
          <ac:spMkLst>
            <pc:docMk/>
            <pc:sldMk cId="15403182" sldId="2147348159"/>
            <ac:spMk id="19" creationId="{E26F1B5E-3880-C6FB-35FF-3DD428897BE0}"/>
          </ac:spMkLst>
        </pc:spChg>
        <pc:spChg chg="mod">
          <ac:chgData name="Daphne Liu" userId="da4d4137-84d6-45c8-bf76-b75b410d3bfd" providerId="ADAL" clId="{87BAD0BE-D956-4C56-AE8D-64028FCB530A}" dt="2022-11-07T20:39:02.515" v="4064" actId="403"/>
          <ac:spMkLst>
            <pc:docMk/>
            <pc:sldMk cId="15403182" sldId="2147348159"/>
            <ac:spMk id="27" creationId="{5655A21E-FE7A-3769-17EE-1CAF9D8F191C}"/>
          </ac:spMkLst>
        </pc:spChg>
        <pc:spChg chg="mod">
          <ac:chgData name="Daphne Liu" userId="da4d4137-84d6-45c8-bf76-b75b410d3bfd" providerId="ADAL" clId="{87BAD0BE-D956-4C56-AE8D-64028FCB530A}" dt="2022-11-07T20:47:40.196" v="4097" actId="20577"/>
          <ac:spMkLst>
            <pc:docMk/>
            <pc:sldMk cId="15403182" sldId="2147348159"/>
            <ac:spMk id="31" creationId="{55D910ED-BA97-1294-76AF-E3FC83B7C91F}"/>
          </ac:spMkLst>
        </pc:spChg>
        <pc:spChg chg="mod">
          <ac:chgData name="Daphne Liu" userId="da4d4137-84d6-45c8-bf76-b75b410d3bfd" providerId="ADAL" clId="{87BAD0BE-D956-4C56-AE8D-64028FCB530A}" dt="2022-10-17T15:35:18.197" v="2660" actId="6549"/>
          <ac:spMkLst>
            <pc:docMk/>
            <pc:sldMk cId="15403182" sldId="2147348159"/>
            <ac:spMk id="105" creationId="{C44CF09E-6797-CBC1-6220-E3483C256E1D}"/>
          </ac:spMkLst>
        </pc:spChg>
        <pc:cxnChg chg="add mod">
          <ac:chgData name="Daphne Liu" userId="da4d4137-84d6-45c8-bf76-b75b410d3bfd" providerId="ADAL" clId="{87BAD0BE-D956-4C56-AE8D-64028FCB530A}" dt="2022-10-17T15:35:04.434" v="2652" actId="14100"/>
          <ac:cxnSpMkLst>
            <pc:docMk/>
            <pc:sldMk cId="15403182" sldId="2147348159"/>
            <ac:cxnSpMk id="2" creationId="{E2EFC8EB-1012-0819-7ED3-8F341BFB1C22}"/>
          </ac:cxnSpMkLst>
        </pc:cxnChg>
        <pc:cxnChg chg="add mod">
          <ac:chgData name="Daphne Liu" userId="da4d4137-84d6-45c8-bf76-b75b410d3bfd" providerId="ADAL" clId="{87BAD0BE-D956-4C56-AE8D-64028FCB530A}" dt="2022-10-17T15:35:09.185" v="2655" actId="208"/>
          <ac:cxnSpMkLst>
            <pc:docMk/>
            <pc:sldMk cId="15403182" sldId="2147348159"/>
            <ac:cxnSpMk id="6" creationId="{354669A7-AC7A-F879-E6B9-9F62C4B0BF46}"/>
          </ac:cxnSpMkLst>
        </pc:cxnChg>
        <pc:cxnChg chg="add mod">
          <ac:chgData name="Daphne Liu" userId="da4d4137-84d6-45c8-bf76-b75b410d3bfd" providerId="ADAL" clId="{87BAD0BE-D956-4C56-AE8D-64028FCB530A}" dt="2022-10-17T15:35:14.469" v="2658" actId="208"/>
          <ac:cxnSpMkLst>
            <pc:docMk/>
            <pc:sldMk cId="15403182" sldId="2147348159"/>
            <ac:cxnSpMk id="7" creationId="{E79AAA95-6D76-C622-3433-0FEA35A54364}"/>
          </ac:cxnSpMkLst>
        </pc:cxnChg>
      </pc:sldChg>
      <pc:sldChg chg="add del">
        <pc:chgData name="Daphne Liu" userId="da4d4137-84d6-45c8-bf76-b75b410d3bfd" providerId="ADAL" clId="{87BAD0BE-D956-4C56-AE8D-64028FCB530A}" dt="2022-10-17T15:36:52.884" v="2703"/>
        <pc:sldMkLst>
          <pc:docMk/>
          <pc:sldMk cId="1386923002" sldId="2147348160"/>
        </pc:sldMkLst>
      </pc:sldChg>
      <pc:sldChg chg="modSp add mod">
        <pc:chgData name="Daphne Liu" userId="da4d4137-84d6-45c8-bf76-b75b410d3bfd" providerId="ADAL" clId="{87BAD0BE-D956-4C56-AE8D-64028FCB530A}" dt="2022-10-17T15:46:41.842" v="3708" actId="20577"/>
        <pc:sldMkLst>
          <pc:docMk/>
          <pc:sldMk cId="2066197998" sldId="2147348160"/>
        </pc:sldMkLst>
        <pc:spChg chg="mod">
          <ac:chgData name="Daphne Liu" userId="da4d4137-84d6-45c8-bf76-b75b410d3bfd" providerId="ADAL" clId="{87BAD0BE-D956-4C56-AE8D-64028FCB530A}" dt="2022-10-17T15:46:41.842" v="3708" actId="20577"/>
          <ac:spMkLst>
            <pc:docMk/>
            <pc:sldMk cId="2066197998" sldId="2147348160"/>
            <ac:spMk id="3" creationId="{6449C973-69BC-2014-6FF3-96A00AF50070}"/>
          </ac:spMkLst>
        </pc:spChg>
        <pc:spChg chg="mod">
          <ac:chgData name="Daphne Liu" userId="da4d4137-84d6-45c8-bf76-b75b410d3bfd" providerId="ADAL" clId="{87BAD0BE-D956-4C56-AE8D-64028FCB530A}" dt="2022-10-17T15:46:32.482" v="3647" actId="20577"/>
          <ac:spMkLst>
            <pc:docMk/>
            <pc:sldMk cId="2066197998" sldId="2147348160"/>
            <ac:spMk id="8" creationId="{48B01915-3AD8-0815-B442-5C5DE932BD0B}"/>
          </ac:spMkLst>
        </pc:spChg>
      </pc:sldChg>
      <pc:sldChg chg="add del">
        <pc:chgData name="Daphne Liu" userId="da4d4137-84d6-45c8-bf76-b75b410d3bfd" providerId="ADAL" clId="{87BAD0BE-D956-4C56-AE8D-64028FCB530A}" dt="2022-10-17T15:47:39.895" v="3718"/>
        <pc:sldMkLst>
          <pc:docMk/>
          <pc:sldMk cId="3717342994" sldId="2147348161"/>
        </pc:sldMkLst>
      </pc:sldChg>
    </pc:docChg>
  </pc:docChgLst>
  <pc:docChgLst>
    <pc:chgData name="Criselle Stephanie Ong" userId="c7ffe3ea-93cf-43a7-a979-74ceae74c39e" providerId="ADAL" clId="{DCD20B27-7AD6-0E47-9068-6DF3EBA381EF}"/>
    <pc:docChg chg="undo custSel modSld addMainMaster delMainMaster modMainMaster">
      <pc:chgData name="Criselle Stephanie Ong" userId="c7ffe3ea-93cf-43a7-a979-74ceae74c39e" providerId="ADAL" clId="{DCD20B27-7AD6-0E47-9068-6DF3EBA381EF}" dt="2023-03-02T10:19:15.378" v="51" actId="767"/>
      <pc:docMkLst>
        <pc:docMk/>
      </pc:docMkLst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0" sldId="262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0" sldId="262"/>
            <ac:spMk id="4" creationId="{B0DA2A1C-230E-AB1F-33AD-FAF97DDA55B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0" sldId="262"/>
            <ac:spMk id="5" creationId="{B40BB146-5C33-7C93-99A0-DE1B298905FF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0" sldId="262"/>
            <ac:spMk id="9" creationId="{CC7A86FA-C00C-99E3-F061-4FA411386E1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0" sldId="262"/>
            <ac:spMk id="211" creationId="{00000000-0000-0000-0000-000000000000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3861998482" sldId="7728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861998482" sldId="7728"/>
            <ac:spMk id="2" creationId="{6CAAED35-BE27-674C-8F1D-BE12366AEA4E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861998482" sldId="7728"/>
            <ac:spMk id="8" creationId="{F00919D8-C77A-CE45-AC12-7048D25D19BC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3793088224" sldId="7757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793088224" sldId="7757"/>
            <ac:spMk id="4" creationId="{491D134B-7AEE-A04C-8EC1-BFC95DC90B07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793088224" sldId="7757"/>
            <ac:spMk id="5" creationId="{430A28E4-A04D-A242-8093-6CC79AE10A46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399740900" sldId="7826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399740900" sldId="7826"/>
            <ac:spMk id="5" creationId="{5DCCF1F3-F32A-2440-839E-AE64BDEE220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399740900" sldId="7826"/>
            <ac:spMk id="6" creationId="{2E289638-0202-3B40-8959-D58D574305B7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399740900" sldId="7826"/>
            <ac:spMk id="105" creationId="{C44CF09E-6797-CBC1-6220-E3483C256E1D}"/>
          </ac:spMkLst>
        </pc:spChg>
      </pc:sldChg>
      <pc:sldChg chg="modSp mod">
        <pc:chgData name="Criselle Stephanie Ong" userId="c7ffe3ea-93cf-43a7-a979-74ceae74c39e" providerId="ADAL" clId="{DCD20B27-7AD6-0E47-9068-6DF3EBA381EF}" dt="2023-03-02T10:18:56.176" v="47" actId="20577"/>
        <pc:sldMkLst>
          <pc:docMk/>
          <pc:sldMk cId="4219795560" sldId="7916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4219795560" sldId="7916"/>
            <ac:spMk id="9" creationId="{1F9FFFC2-3D9C-7142-A379-15E253DA9892}"/>
          </ac:spMkLst>
        </pc:spChg>
        <pc:spChg chg="mod">
          <ac:chgData name="Criselle Stephanie Ong" userId="c7ffe3ea-93cf-43a7-a979-74ceae74c39e" providerId="ADAL" clId="{DCD20B27-7AD6-0E47-9068-6DF3EBA381EF}" dt="2023-03-02T10:18:56.176" v="47" actId="20577"/>
          <ac:spMkLst>
            <pc:docMk/>
            <pc:sldMk cId="4219795560" sldId="7916"/>
            <ac:spMk id="15" creationId="{AED6BDD0-4AF8-F440-AE1F-38A911B252AC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4219795560" sldId="7916"/>
            <ac:spMk id="25" creationId="{AA744533-1128-284F-9879-93E5F5A88C33}"/>
          </ac:spMkLst>
        </pc:spChg>
        <pc:picChg chg="mod">
          <ac:chgData name="Criselle Stephanie Ong" userId="c7ffe3ea-93cf-43a7-a979-74ceae74c39e" providerId="ADAL" clId="{DCD20B27-7AD6-0E47-9068-6DF3EBA381EF}" dt="2023-03-02T10:14:16.526" v="16"/>
          <ac:picMkLst>
            <pc:docMk/>
            <pc:sldMk cId="4219795560" sldId="7916"/>
            <ac:picMk id="28" creationId="{61AA2216-4559-7A40-8FB2-2B969C9A206B}"/>
          </ac:picMkLst>
        </pc:pic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158292086" sldId="7918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158292086" sldId="7918"/>
            <ac:spMk id="2" creationId="{21705EAA-DA54-1C40-A555-36AFEC797DD8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158292086" sldId="7918"/>
            <ac:spMk id="8" creationId="{6C1ABAFB-1E0A-DC4E-928D-1460455F54B8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1981408300" sldId="7924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981408300" sldId="7924"/>
            <ac:spMk id="6" creationId="{8B2EBFA8-9B8C-A942-B137-2892FF46A3CF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981408300" sldId="7924"/>
            <ac:spMk id="7" creationId="{1D045FF4-05A5-CF4D-AAF9-866AA1E583FB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520256370" sldId="2147348040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20256370" sldId="2147348040"/>
            <ac:spMk id="2" creationId="{43016C92-9E8C-604B-86CB-5C82999D410A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20256370" sldId="2147348040"/>
            <ac:spMk id="3" creationId="{4D6EE3F3-3F51-1B4A-9690-7E31EB92139E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20256370" sldId="2147348040"/>
            <ac:spMk id="4" creationId="{42730C97-7977-F24A-925E-B2249ADA2FDD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181248755" sldId="2147348095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81248755" sldId="2147348095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81248755" sldId="2147348095"/>
            <ac:spMk id="12" creationId="{1106391A-2D4F-7848-BAD6-7146814CA99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81248755" sldId="2147348095"/>
            <ac:spMk id="13" creationId="{41DAC2D9-7611-50B7-9D9F-9C7E6FA3B5C1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805840452" sldId="2147348115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05840452" sldId="2147348115"/>
            <ac:spMk id="2" creationId="{93FFDC6A-9CDC-DA71-C70E-95FFFA446008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05840452" sldId="2147348115"/>
            <ac:spMk id="6" creationId="{B3074100-B207-466B-9791-72819196576A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05840452" sldId="2147348115"/>
            <ac:spMk id="8" creationId="{48B01915-3AD8-0815-B442-5C5DE932BD0B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05840452" sldId="2147348115"/>
            <ac:spMk id="11" creationId="{5FF5703B-4168-2509-4EF0-5563D0169248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291177338" sldId="2147348137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91177338" sldId="2147348137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91177338" sldId="2147348137"/>
            <ac:spMk id="13" creationId="{44513A59-CDD2-FE9E-C959-BE76EDFBC843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91177338" sldId="2147348137"/>
            <ac:spMk id="14" creationId="{7AAF95EB-EFB2-0691-2D29-973D4C5F267F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3814789017" sldId="2147348146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814789017" sldId="2147348146"/>
            <ac:spMk id="5" creationId="{5DCCF1F3-F32A-2440-839E-AE64BDEE220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814789017" sldId="2147348146"/>
            <ac:spMk id="6" creationId="{2E289638-0202-3B40-8959-D58D574305B7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814789017" sldId="2147348146"/>
            <ac:spMk id="105" creationId="{C44CF09E-6797-CBC1-6220-E3483C256E1D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226537830" sldId="2147348148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26537830" sldId="2147348148"/>
            <ac:spMk id="5" creationId="{5DCCF1F3-F32A-2440-839E-AE64BDEE220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26537830" sldId="2147348148"/>
            <ac:spMk id="10" creationId="{A710CD31-5EEA-827F-681D-F53CCE751F0B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226537830" sldId="2147348148"/>
            <ac:spMk id="105" creationId="{C44CF09E-6797-CBC1-6220-E3483C256E1D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1779741271" sldId="2147348149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779741271" sldId="2147348149"/>
            <ac:spMk id="8" creationId="{AD24D838-5928-BE79-BD87-2D9B070E006E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779741271" sldId="2147348149"/>
            <ac:spMk id="27" creationId="{6BD3CF1F-CB39-5D74-2B9D-08D5C3D5D2B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779741271" sldId="2147348149"/>
            <ac:spMk id="28" creationId="{DEE44A90-EBC2-3181-7B3B-63C4AF56787F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1154659059" sldId="2147348152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154659059" sldId="2147348152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154659059" sldId="2147348152"/>
            <ac:spMk id="11" creationId="{F2654A72-1984-B00E-1E7D-308E41DAF013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604570048" sldId="2147348153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604570048" sldId="2147348153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604570048" sldId="2147348153"/>
            <ac:spMk id="12" creationId="{1106391A-2D4F-7848-BAD6-7146814CA99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604570048" sldId="2147348153"/>
            <ac:spMk id="13" creationId="{41DAC2D9-7611-50B7-9D9F-9C7E6FA3B5C1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534141209" sldId="2147348154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34141209" sldId="2147348154"/>
            <ac:spMk id="4" creationId="{B0DA2A1C-230E-AB1F-33AD-FAF97DDA55B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34141209" sldId="2147348154"/>
            <ac:spMk id="5" creationId="{B40BB146-5C33-7C93-99A0-DE1B298905FF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534141209" sldId="2147348154"/>
            <ac:spMk id="211" creationId="{00000000-0000-0000-0000-000000000000}"/>
          </ac:spMkLst>
        </pc:spChg>
      </pc:sldChg>
      <pc:sldChg chg="addSp delSp modSp">
        <pc:chgData name="Criselle Stephanie Ong" userId="c7ffe3ea-93cf-43a7-a979-74ceae74c39e" providerId="ADAL" clId="{DCD20B27-7AD6-0E47-9068-6DF3EBA381EF}" dt="2023-03-02T10:19:15.378" v="51" actId="767"/>
        <pc:sldMkLst>
          <pc:docMk/>
          <pc:sldMk cId="688318040" sldId="2147348155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688318040" sldId="2147348155"/>
            <ac:spMk id="2" creationId="{F00BFC8C-F47F-E674-28F5-EE05BD2B62F5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688318040" sldId="2147348155"/>
            <ac:spMk id="3" creationId="{714C8B3F-7D53-2241-9184-C5008579C8BF}"/>
          </ac:spMkLst>
        </pc:spChg>
        <pc:spChg chg="add del mod">
          <ac:chgData name="Criselle Stephanie Ong" userId="c7ffe3ea-93cf-43a7-a979-74ceae74c39e" providerId="ADAL" clId="{DCD20B27-7AD6-0E47-9068-6DF3EBA381EF}" dt="2023-03-02T10:19:11.820" v="49" actId="767"/>
          <ac:spMkLst>
            <pc:docMk/>
            <pc:sldMk cId="688318040" sldId="2147348155"/>
            <ac:spMk id="4" creationId="{B10FD174-FBB7-5CE9-B5A9-D26FE781F539}"/>
          </ac:spMkLst>
        </pc:spChg>
        <pc:spChg chg="add del mod">
          <ac:chgData name="Criselle Stephanie Ong" userId="c7ffe3ea-93cf-43a7-a979-74ceae74c39e" providerId="ADAL" clId="{DCD20B27-7AD6-0E47-9068-6DF3EBA381EF}" dt="2023-03-02T10:19:15.378" v="51" actId="767"/>
          <ac:spMkLst>
            <pc:docMk/>
            <pc:sldMk cId="688318040" sldId="2147348155"/>
            <ac:spMk id="5" creationId="{4DD6737E-94DA-BB56-4140-05E5B16A4B29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688318040" sldId="2147348155"/>
            <ac:spMk id="13" creationId="{31C15BEB-7AF2-344B-956A-B6A5450D7A7F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688318040" sldId="2147348155"/>
            <ac:spMk id="14" creationId="{F726B198-0A83-9A49-A69B-862B9288A01B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3911823692" sldId="2147348156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911823692" sldId="2147348156"/>
            <ac:spMk id="5" creationId="{5DCCF1F3-F32A-2440-839E-AE64BDEE220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911823692" sldId="2147348156"/>
            <ac:spMk id="6" creationId="{2E289638-0202-3B40-8959-D58D574305B7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911823692" sldId="2147348156"/>
            <ac:spMk id="105" creationId="{C44CF09E-6797-CBC1-6220-E3483C256E1D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870718244" sldId="2147348157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70718244" sldId="2147348157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70718244" sldId="2147348157"/>
            <ac:spMk id="13" creationId="{44513A59-CDD2-FE9E-C959-BE76EDFBC843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870718244" sldId="2147348157"/>
            <ac:spMk id="14" creationId="{7AAF95EB-EFB2-0691-2D29-973D4C5F267F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3252655017" sldId="2147348158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252655017" sldId="2147348158"/>
            <ac:spMk id="6" creationId="{B837D0C4-4A7D-4427-8A8D-CF871023A814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252655017" sldId="2147348158"/>
            <ac:spMk id="13" creationId="{44513A59-CDD2-FE9E-C959-BE76EDFBC843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3252655017" sldId="2147348158"/>
            <ac:spMk id="14" creationId="{7AAF95EB-EFB2-0691-2D29-973D4C5F267F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15403182" sldId="2147348159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5403182" sldId="2147348159"/>
            <ac:spMk id="5" creationId="{5DCCF1F3-F32A-2440-839E-AE64BDEE220D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5403182" sldId="2147348159"/>
            <ac:spMk id="10" creationId="{A710CD31-5EEA-827F-681D-F53CCE751F0B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15403182" sldId="2147348159"/>
            <ac:spMk id="105" creationId="{C44CF09E-6797-CBC1-6220-E3483C256E1D}"/>
          </ac:spMkLst>
        </pc:spChg>
      </pc:sldChg>
      <pc:sldChg chg="modSp">
        <pc:chgData name="Criselle Stephanie Ong" userId="c7ffe3ea-93cf-43a7-a979-74ceae74c39e" providerId="ADAL" clId="{DCD20B27-7AD6-0E47-9068-6DF3EBA381EF}" dt="2023-03-02T10:14:16.526" v="16"/>
        <pc:sldMkLst>
          <pc:docMk/>
          <pc:sldMk cId="2066197998" sldId="2147348160"/>
        </pc:sldMkLst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066197998" sldId="2147348160"/>
            <ac:spMk id="2" creationId="{9162B104-E1A6-8EFB-D76D-6196EEF06706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066197998" sldId="2147348160"/>
            <ac:spMk id="6" creationId="{B3074100-B207-466B-9791-72819196576A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066197998" sldId="2147348160"/>
            <ac:spMk id="8" creationId="{48B01915-3AD8-0815-B442-5C5DE932BD0B}"/>
          </ac:spMkLst>
        </pc:spChg>
        <pc:spChg chg="mod">
          <ac:chgData name="Criselle Stephanie Ong" userId="c7ffe3ea-93cf-43a7-a979-74ceae74c39e" providerId="ADAL" clId="{DCD20B27-7AD6-0E47-9068-6DF3EBA381EF}" dt="2023-03-02T10:14:16.526" v="16"/>
          <ac:spMkLst>
            <pc:docMk/>
            <pc:sldMk cId="2066197998" sldId="2147348160"/>
            <ac:spMk id="11" creationId="{5FF5703B-4168-2509-4EF0-5563D0169248}"/>
          </ac:spMkLst>
        </pc:spChg>
      </pc:sldChg>
      <pc:sldMasterChg chg="addSp delSp modSp mod">
        <pc:chgData name="Criselle Stephanie Ong" userId="c7ffe3ea-93cf-43a7-a979-74ceae74c39e" providerId="ADAL" clId="{DCD20B27-7AD6-0E47-9068-6DF3EBA381EF}" dt="2023-03-02T10:12:04.080" v="13" actId="767"/>
        <pc:sldMasterMkLst>
          <pc:docMk/>
          <pc:sldMasterMk cId="1373075024" sldId="2147483823"/>
        </pc:sldMasterMkLst>
        <pc:spChg chg="add del mod">
          <ac:chgData name="Criselle Stephanie Ong" userId="c7ffe3ea-93cf-43a7-a979-74ceae74c39e" providerId="ADAL" clId="{DCD20B27-7AD6-0E47-9068-6DF3EBA381EF}" dt="2023-03-02T10:12:04.080" v="13" actId="767"/>
          <ac:spMkLst>
            <pc:docMk/>
            <pc:sldMasterMk cId="1373075024" sldId="2147483823"/>
            <ac:spMk id="7" creationId="{95372F93-6F6C-1674-B097-74151241217A}"/>
          </ac:spMkLst>
        </pc:spChg>
        <pc:spChg chg="mod">
          <ac:chgData name="Criselle Stephanie Ong" userId="c7ffe3ea-93cf-43a7-a979-74ceae74c39e" providerId="ADAL" clId="{DCD20B27-7AD6-0E47-9068-6DF3EBA381EF}" dt="2023-03-02T10:11:56.622" v="11" actId="20577"/>
          <ac:spMkLst>
            <pc:docMk/>
            <pc:sldMasterMk cId="1373075024" sldId="2147483823"/>
            <ac:spMk id="9" creationId="{FCFAA358-4CCE-4D46-B290-03D072E54A97}"/>
          </ac:spMkLst>
        </pc:spChg>
      </pc:sldMasterChg>
      <pc:sldMasterChg chg="modSldLayout">
        <pc:chgData name="Criselle Stephanie Ong" userId="c7ffe3ea-93cf-43a7-a979-74ceae74c39e" providerId="ADAL" clId="{DCD20B27-7AD6-0E47-9068-6DF3EBA381EF}" dt="2023-03-02T10:10:34.781" v="0"/>
        <pc:sldMasterMkLst>
          <pc:docMk/>
          <pc:sldMasterMk cId="2099235741" sldId="2147483855"/>
        </pc:sldMasterMkLst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2092455025" sldId="2147483857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1272587545" sldId="2147483858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363994073" sldId="2147483860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1835918004" sldId="2147483861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2395723802" sldId="2147483862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60781426" sldId="2147483863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2577098071" sldId="2147483871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61368765" sldId="2147483872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107090911" sldId="2147483873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292628835" sldId="2147483874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2719880786" sldId="2147483875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025872272" sldId="2147483881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3191546097" sldId="2147483882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34.781" v="0"/>
          <pc:sldLayoutMkLst>
            <pc:docMk/>
            <pc:sldMasterMk cId="2099235741" sldId="2147483855"/>
            <pc:sldLayoutMk cId="1646348837" sldId="2147483884"/>
          </pc:sldLayoutMkLst>
        </pc:sldLayoutChg>
      </pc:sldMasterChg>
      <pc:sldMasterChg chg="delSldLayout modSldLayout">
        <pc:chgData name="Criselle Stephanie Ong" userId="c7ffe3ea-93cf-43a7-a979-74ceae74c39e" providerId="ADAL" clId="{DCD20B27-7AD6-0E47-9068-6DF3EBA381EF}" dt="2023-03-02T10:15:01.506" v="41" actId="2696"/>
        <pc:sldMasterMkLst>
          <pc:docMk/>
          <pc:sldMasterMk cId="3842823658" sldId="2147483855"/>
        </pc:sldMasterMkLst>
        <pc:sldLayoutChg chg="del">
          <pc:chgData name="Criselle Stephanie Ong" userId="c7ffe3ea-93cf-43a7-a979-74ceae74c39e" providerId="ADAL" clId="{DCD20B27-7AD6-0E47-9068-6DF3EBA381EF}" dt="2023-03-02T10:15:01.480" v="24" actId="2696"/>
          <pc:sldLayoutMkLst>
            <pc:docMk/>
            <pc:sldMasterMk cId="3842823658" sldId="2147483855"/>
            <pc:sldLayoutMk cId="1616121159" sldId="2147483856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67" v="18" actId="2696"/>
          <pc:sldLayoutMkLst>
            <pc:docMk/>
            <pc:sldMasterMk cId="3842823658" sldId="2147483855"/>
            <pc:sldLayoutMk cId="2551801348" sldId="2147483857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78" v="23" actId="2696"/>
          <pc:sldLayoutMkLst>
            <pc:docMk/>
            <pc:sldMasterMk cId="3842823658" sldId="2147483855"/>
            <pc:sldLayoutMk cId="584556848" sldId="2147483858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88" v="29" actId="2696"/>
          <pc:sldLayoutMkLst>
            <pc:docMk/>
            <pc:sldMasterMk cId="3842823658" sldId="2147483855"/>
            <pc:sldLayoutMk cId="2289999593" sldId="2147483859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75" v="21" actId="2696"/>
          <pc:sldLayoutMkLst>
            <pc:docMk/>
            <pc:sldMasterMk cId="3842823658" sldId="2147483855"/>
            <pc:sldLayoutMk cId="522244027" sldId="2147483860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97" v="37" actId="2696"/>
          <pc:sldLayoutMkLst>
            <pc:docMk/>
            <pc:sldMasterMk cId="3842823658" sldId="2147483855"/>
            <pc:sldLayoutMk cId="790502976" sldId="2147483861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95" v="35" actId="2696"/>
          <pc:sldLayoutMkLst>
            <pc:docMk/>
            <pc:sldMasterMk cId="3842823658" sldId="2147483855"/>
            <pc:sldLayoutMk cId="1810798764" sldId="2147483862"/>
          </pc:sldLayoutMkLst>
        </pc:sldLayoutChg>
        <pc:sldLayoutChg chg="setBg">
          <pc:chgData name="Criselle Stephanie Ong" userId="c7ffe3ea-93cf-43a7-a979-74ceae74c39e" providerId="ADAL" clId="{DCD20B27-7AD6-0E47-9068-6DF3EBA381EF}" dt="2023-03-02T10:10:50.832" v="1"/>
          <pc:sldLayoutMkLst>
            <pc:docMk/>
            <pc:sldMasterMk cId="3842823658" sldId="2147483855"/>
            <pc:sldLayoutMk cId="272290107" sldId="2147483863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505" v="40" actId="2696"/>
          <pc:sldLayoutMkLst>
            <pc:docMk/>
            <pc:sldMasterMk cId="3842823658" sldId="2147483855"/>
            <pc:sldLayoutMk cId="497039089" sldId="2147483864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73" v="20" actId="2696"/>
          <pc:sldLayoutMkLst>
            <pc:docMk/>
            <pc:sldMasterMk cId="3842823658" sldId="2147483855"/>
            <pc:sldLayoutMk cId="2026653143" sldId="2147483867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98" v="38" actId="2696"/>
          <pc:sldLayoutMkLst>
            <pc:docMk/>
            <pc:sldMasterMk cId="3842823658" sldId="2147483855"/>
            <pc:sldLayoutMk cId="3213425459" sldId="2147483868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89" v="30" actId="2696"/>
          <pc:sldLayoutMkLst>
            <pc:docMk/>
            <pc:sldMasterMk cId="3842823658" sldId="2147483855"/>
            <pc:sldLayoutMk cId="3859428259" sldId="2147483869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92" v="32" actId="2696"/>
          <pc:sldLayoutMkLst>
            <pc:docMk/>
            <pc:sldMasterMk cId="3842823658" sldId="2147483855"/>
            <pc:sldLayoutMk cId="80097503" sldId="2147483871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93" v="33" actId="2696"/>
          <pc:sldLayoutMkLst>
            <pc:docMk/>
            <pc:sldMasterMk cId="3842823658" sldId="2147483855"/>
            <pc:sldLayoutMk cId="1610157461" sldId="2147483872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94" v="34" actId="2696"/>
          <pc:sldLayoutMkLst>
            <pc:docMk/>
            <pc:sldMasterMk cId="3842823658" sldId="2147483855"/>
            <pc:sldLayoutMk cId="39477849" sldId="2147483873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77" v="22" actId="2696"/>
          <pc:sldLayoutMkLst>
            <pc:docMk/>
            <pc:sldMasterMk cId="3842823658" sldId="2147483855"/>
            <pc:sldLayoutMk cId="885718117" sldId="2147483874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87" v="28" actId="2696"/>
          <pc:sldLayoutMkLst>
            <pc:docMk/>
            <pc:sldMasterMk cId="3842823658" sldId="2147483855"/>
            <pc:sldLayoutMk cId="900077899" sldId="2147483875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506" v="41" actId="2696"/>
          <pc:sldLayoutMkLst>
            <pc:docMk/>
            <pc:sldMasterMk cId="3842823658" sldId="2147483855"/>
            <pc:sldLayoutMk cId="2031574222" sldId="2147483876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96" v="36" actId="2696"/>
          <pc:sldLayoutMkLst>
            <pc:docMk/>
            <pc:sldMasterMk cId="3842823658" sldId="2147483855"/>
            <pc:sldLayoutMk cId="3324335464" sldId="2147483877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82" v="25" actId="2696"/>
          <pc:sldLayoutMkLst>
            <pc:docMk/>
            <pc:sldMasterMk cId="3842823658" sldId="2147483855"/>
            <pc:sldLayoutMk cId="3130999764" sldId="2147483878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86" v="27" actId="2696"/>
          <pc:sldLayoutMkLst>
            <pc:docMk/>
            <pc:sldMasterMk cId="3842823658" sldId="2147483855"/>
            <pc:sldLayoutMk cId="2652862815" sldId="2147483879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71" v="19" actId="2696"/>
          <pc:sldLayoutMkLst>
            <pc:docMk/>
            <pc:sldMasterMk cId="3842823658" sldId="2147483855"/>
            <pc:sldLayoutMk cId="2448497949" sldId="2147483880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504" v="39" actId="2696"/>
          <pc:sldLayoutMkLst>
            <pc:docMk/>
            <pc:sldMasterMk cId="3842823658" sldId="2147483855"/>
            <pc:sldLayoutMk cId="3884352065" sldId="2147483881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65" v="17" actId="2696"/>
          <pc:sldLayoutMkLst>
            <pc:docMk/>
            <pc:sldMasterMk cId="3842823658" sldId="2147483855"/>
            <pc:sldLayoutMk cId="858938834" sldId="2147483882"/>
          </pc:sldLayoutMkLst>
        </pc:sldLayoutChg>
        <pc:sldLayoutChg chg="del">
          <pc:chgData name="Criselle Stephanie Ong" userId="c7ffe3ea-93cf-43a7-a979-74ceae74c39e" providerId="ADAL" clId="{DCD20B27-7AD6-0E47-9068-6DF3EBA381EF}" dt="2023-03-02T10:15:01.491" v="31" actId="2696"/>
          <pc:sldLayoutMkLst>
            <pc:docMk/>
            <pc:sldMasterMk cId="3842823658" sldId="2147483855"/>
            <pc:sldLayoutMk cId="1008840493" sldId="2147483883"/>
          </pc:sldLayoutMkLst>
        </pc:sldLayoutChg>
        <pc:sldLayoutChg chg="del setBg">
          <pc:chgData name="Criselle Stephanie Ong" userId="c7ffe3ea-93cf-43a7-a979-74ceae74c39e" providerId="ADAL" clId="{DCD20B27-7AD6-0E47-9068-6DF3EBA381EF}" dt="2023-03-02T10:15:01.483" v="26" actId="2696"/>
          <pc:sldLayoutMkLst>
            <pc:docMk/>
            <pc:sldMasterMk cId="3842823658" sldId="2147483855"/>
            <pc:sldLayoutMk cId="2458891703" sldId="2147483884"/>
          </pc:sldLayoutMkLst>
        </pc:sldLayoutChg>
      </pc:sldMasterChg>
      <pc:sldMasterChg chg="new del mod addSldLayout delSldLayout">
        <pc:chgData name="Criselle Stephanie Ong" userId="c7ffe3ea-93cf-43a7-a979-74ceae74c39e" providerId="ADAL" clId="{DCD20B27-7AD6-0E47-9068-6DF3EBA381EF}" dt="2023-03-02T10:14:09.681" v="15" actId="6938"/>
        <pc:sldMasterMkLst>
          <pc:docMk/>
          <pc:sldMasterMk cId="1972629116" sldId="2147483885"/>
        </pc:sldMasterMkLst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1716310507" sldId="2147483886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3540367894" sldId="2147483887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3854708240" sldId="2147483888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4014118138" sldId="2147483889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1905703658" sldId="2147483890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2637822542" sldId="2147483891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4086520285" sldId="2147483892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4059836643" sldId="2147483893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1321983817" sldId="2147483894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2933890116" sldId="2147483895"/>
          </pc:sldLayoutMkLst>
        </pc:sldLayoutChg>
        <pc:sldLayoutChg chg="new del replId">
          <pc:chgData name="Criselle Stephanie Ong" userId="c7ffe3ea-93cf-43a7-a979-74ceae74c39e" providerId="ADAL" clId="{DCD20B27-7AD6-0E47-9068-6DF3EBA381EF}" dt="2023-03-02T10:14:09.681" v="15" actId="6938"/>
          <pc:sldLayoutMkLst>
            <pc:docMk/>
            <pc:sldMasterMk cId="1972629116" sldId="2147483885"/>
            <pc:sldLayoutMk cId="4222600642" sldId="2147483896"/>
          </pc:sldLayoutMkLst>
        </pc:sldLayoutChg>
      </pc:sldMasterChg>
    </pc:docChg>
  </pc:docChgLst>
  <pc:docChgLst>
    <pc:chgData name="Daphne Liu" userId="da4d4137-84d6-45c8-bf76-b75b410d3bfd" providerId="ADAL" clId="{937F99F6-AAB0-4EFD-AFF0-F5FDB0EEBC64}"/>
    <pc:docChg chg="undo custSel modSld">
      <pc:chgData name="Daphne Liu" userId="da4d4137-84d6-45c8-bf76-b75b410d3bfd" providerId="ADAL" clId="{937F99F6-AAB0-4EFD-AFF0-F5FDB0EEBC64}" dt="2023-01-17T19:53:48.778" v="31" actId="3626"/>
      <pc:docMkLst>
        <pc:docMk/>
      </pc:docMkLst>
      <pc:sldChg chg="delSp modSp mod">
        <pc:chgData name="Daphne Liu" userId="da4d4137-84d6-45c8-bf76-b75b410d3bfd" providerId="ADAL" clId="{937F99F6-AAB0-4EFD-AFF0-F5FDB0EEBC64}" dt="2023-01-17T19:53:48.778" v="31" actId="3626"/>
        <pc:sldMkLst>
          <pc:docMk/>
          <pc:sldMk cId="2226537830" sldId="2147348148"/>
        </pc:sldMkLst>
        <pc:spChg chg="del">
          <ac:chgData name="Daphne Liu" userId="da4d4137-84d6-45c8-bf76-b75b410d3bfd" providerId="ADAL" clId="{937F99F6-AAB0-4EFD-AFF0-F5FDB0EEBC64}" dt="2023-01-04T16:03:14.784" v="3" actId="478"/>
          <ac:spMkLst>
            <pc:docMk/>
            <pc:sldMk cId="2226537830" sldId="2147348148"/>
            <ac:spMk id="4" creationId="{554BF061-190B-ACB1-51A5-D58E9C8432A8}"/>
          </ac:spMkLst>
        </pc:spChg>
        <pc:spChg chg="del">
          <ac:chgData name="Daphne Liu" userId="da4d4137-84d6-45c8-bf76-b75b410d3bfd" providerId="ADAL" clId="{937F99F6-AAB0-4EFD-AFF0-F5FDB0EEBC64}" dt="2023-01-04T16:03:11.396" v="1" actId="478"/>
          <ac:spMkLst>
            <pc:docMk/>
            <pc:sldMk cId="2226537830" sldId="2147348148"/>
            <ac:spMk id="18" creationId="{A3B11DDF-05D8-F747-D316-3C7175BCF99B}"/>
          </ac:spMkLst>
        </pc:spChg>
        <pc:spChg chg="mod">
          <ac:chgData name="Daphne Liu" userId="da4d4137-84d6-45c8-bf76-b75b410d3bfd" providerId="ADAL" clId="{937F99F6-AAB0-4EFD-AFF0-F5FDB0EEBC64}" dt="2023-01-17T19:53:46.011" v="29" actId="3626"/>
          <ac:spMkLst>
            <pc:docMk/>
            <pc:sldMk cId="2226537830" sldId="2147348148"/>
            <ac:spMk id="19" creationId="{E26F1B5E-3880-C6FB-35FF-3DD428897BE0}"/>
          </ac:spMkLst>
        </pc:spChg>
        <pc:spChg chg="mod">
          <ac:chgData name="Daphne Liu" userId="da4d4137-84d6-45c8-bf76-b75b410d3bfd" providerId="ADAL" clId="{937F99F6-AAB0-4EFD-AFF0-F5FDB0EEBC64}" dt="2023-01-17T19:53:47.545" v="30" actId="3626"/>
          <ac:spMkLst>
            <pc:docMk/>
            <pc:sldMk cId="2226537830" sldId="2147348148"/>
            <ac:spMk id="27" creationId="{5655A21E-FE7A-3769-17EE-1CAF9D8F191C}"/>
          </ac:spMkLst>
        </pc:spChg>
        <pc:spChg chg="mod">
          <ac:chgData name="Daphne Liu" userId="da4d4137-84d6-45c8-bf76-b75b410d3bfd" providerId="ADAL" clId="{937F99F6-AAB0-4EFD-AFF0-F5FDB0EEBC64}" dt="2023-01-17T19:53:48.778" v="31" actId="3626"/>
          <ac:spMkLst>
            <pc:docMk/>
            <pc:sldMk cId="2226537830" sldId="2147348148"/>
            <ac:spMk id="31" creationId="{55D910ED-BA97-1294-76AF-E3FC83B7C91F}"/>
          </ac:spMkLst>
        </pc:spChg>
      </pc:sldChg>
      <pc:sldChg chg="delSp modSp mod">
        <pc:chgData name="Daphne Liu" userId="da4d4137-84d6-45c8-bf76-b75b410d3bfd" providerId="ADAL" clId="{937F99F6-AAB0-4EFD-AFF0-F5FDB0EEBC64}" dt="2023-01-17T19:53:43.503" v="28" actId="3626"/>
        <pc:sldMkLst>
          <pc:docMk/>
          <pc:sldMk cId="15403182" sldId="2147348159"/>
        </pc:sldMkLst>
        <pc:spChg chg="del">
          <ac:chgData name="Daphne Liu" userId="da4d4137-84d6-45c8-bf76-b75b410d3bfd" providerId="ADAL" clId="{937F99F6-AAB0-4EFD-AFF0-F5FDB0EEBC64}" dt="2023-01-04T16:03:13.267" v="2" actId="478"/>
          <ac:spMkLst>
            <pc:docMk/>
            <pc:sldMk cId="15403182" sldId="2147348159"/>
            <ac:spMk id="4" creationId="{554BF061-190B-ACB1-51A5-D58E9C8432A8}"/>
          </ac:spMkLst>
        </pc:spChg>
        <pc:spChg chg="del">
          <ac:chgData name="Daphne Liu" userId="da4d4137-84d6-45c8-bf76-b75b410d3bfd" providerId="ADAL" clId="{937F99F6-AAB0-4EFD-AFF0-F5FDB0EEBC64}" dt="2023-01-04T16:03:09.873" v="0" actId="478"/>
          <ac:spMkLst>
            <pc:docMk/>
            <pc:sldMk cId="15403182" sldId="2147348159"/>
            <ac:spMk id="18" creationId="{A3B11DDF-05D8-F747-D316-3C7175BCF99B}"/>
          </ac:spMkLst>
        </pc:spChg>
        <pc:spChg chg="mod">
          <ac:chgData name="Daphne Liu" userId="da4d4137-84d6-45c8-bf76-b75b410d3bfd" providerId="ADAL" clId="{937F99F6-AAB0-4EFD-AFF0-F5FDB0EEBC64}" dt="2023-01-17T19:53:40.757" v="26" actId="3626"/>
          <ac:spMkLst>
            <pc:docMk/>
            <pc:sldMk cId="15403182" sldId="2147348159"/>
            <ac:spMk id="19" creationId="{E26F1B5E-3880-C6FB-35FF-3DD428897BE0}"/>
          </ac:spMkLst>
        </pc:spChg>
        <pc:spChg chg="mod">
          <ac:chgData name="Daphne Liu" userId="da4d4137-84d6-45c8-bf76-b75b410d3bfd" providerId="ADAL" clId="{937F99F6-AAB0-4EFD-AFF0-F5FDB0EEBC64}" dt="2023-01-17T19:53:42.278" v="27" actId="3626"/>
          <ac:spMkLst>
            <pc:docMk/>
            <pc:sldMk cId="15403182" sldId="2147348159"/>
            <ac:spMk id="27" creationId="{5655A21E-FE7A-3769-17EE-1CAF9D8F191C}"/>
          </ac:spMkLst>
        </pc:spChg>
        <pc:spChg chg="mod">
          <ac:chgData name="Daphne Liu" userId="da4d4137-84d6-45c8-bf76-b75b410d3bfd" providerId="ADAL" clId="{937F99F6-AAB0-4EFD-AFF0-F5FDB0EEBC64}" dt="2023-01-17T19:53:43.503" v="28" actId="3626"/>
          <ac:spMkLst>
            <pc:docMk/>
            <pc:sldMk cId="15403182" sldId="2147348159"/>
            <ac:spMk id="31" creationId="{55D910ED-BA97-1294-76AF-E3FC83B7C91F}"/>
          </ac:spMkLst>
        </pc:spChg>
        <pc:spChg chg="mod">
          <ac:chgData name="Daphne Liu" userId="da4d4137-84d6-45c8-bf76-b75b410d3bfd" providerId="ADAL" clId="{937F99F6-AAB0-4EFD-AFF0-F5FDB0EEBC64}" dt="2023-01-04T16:03:17.041" v="5" actId="1076"/>
          <ac:spMkLst>
            <pc:docMk/>
            <pc:sldMk cId="15403182" sldId="2147348159"/>
            <ac:spMk id="105" creationId="{C44CF09E-6797-CBC1-6220-E3483C256E1D}"/>
          </ac:spMkLst>
        </pc:spChg>
        <pc:cxnChg chg="mod">
          <ac:chgData name="Daphne Liu" userId="da4d4137-84d6-45c8-bf76-b75b410d3bfd" providerId="ADAL" clId="{937F99F6-AAB0-4EFD-AFF0-F5FDB0EEBC64}" dt="2023-01-04T16:03:41.500" v="14" actId="1076"/>
          <ac:cxnSpMkLst>
            <pc:docMk/>
            <pc:sldMk cId="15403182" sldId="2147348159"/>
            <ac:cxnSpMk id="2" creationId="{E2EFC8EB-1012-0819-7ED3-8F341BFB1C22}"/>
          </ac:cxnSpMkLst>
        </pc:cxnChg>
        <pc:cxnChg chg="mod">
          <ac:chgData name="Daphne Liu" userId="da4d4137-84d6-45c8-bf76-b75b410d3bfd" providerId="ADAL" clId="{937F99F6-AAB0-4EFD-AFF0-F5FDB0EEBC64}" dt="2023-01-04T16:03:47.488" v="15" actId="1076"/>
          <ac:cxnSpMkLst>
            <pc:docMk/>
            <pc:sldMk cId="15403182" sldId="2147348159"/>
            <ac:cxnSpMk id="6" creationId="{354669A7-AC7A-F879-E6B9-9F62C4B0BF46}"/>
          </ac:cxnSpMkLst>
        </pc:cxnChg>
        <pc:cxnChg chg="mod">
          <ac:chgData name="Daphne Liu" userId="da4d4137-84d6-45c8-bf76-b75b410d3bfd" providerId="ADAL" clId="{937F99F6-AAB0-4EFD-AFF0-F5FDB0EEBC64}" dt="2023-01-04T16:03:37.532" v="13" actId="14100"/>
          <ac:cxnSpMkLst>
            <pc:docMk/>
            <pc:sldMk cId="15403182" sldId="2147348159"/>
            <ac:cxnSpMk id="7" creationId="{E79AAA95-6D76-C622-3433-0FEA35A54364}"/>
          </ac:cxnSpMkLst>
        </pc:cxnChg>
      </pc:sldChg>
    </pc:docChg>
  </pc:docChgLst>
  <pc:docChgLst>
    <pc:chgData name="Mikaela Cohen" userId="S::mikaela.cohen@infor.com::93d93c10-e377-4a94-ad8f-1be69918973c" providerId="AD" clId="Web-{1DD40237-7AC9-21E8-A171-F5087FEE6D9A}"/>
    <pc:docChg chg="modSld">
      <pc:chgData name="Mikaela Cohen" userId="S::mikaela.cohen@infor.com::93d93c10-e377-4a94-ad8f-1be69918973c" providerId="AD" clId="Web-{1DD40237-7AC9-21E8-A171-F5087FEE6D9A}" dt="2022-11-23T16:02:16.379" v="142" actId="20577"/>
      <pc:docMkLst>
        <pc:docMk/>
      </pc:docMkLst>
      <pc:sldChg chg="modSp">
        <pc:chgData name="Mikaela Cohen" userId="S::mikaela.cohen@infor.com::93d93c10-e377-4a94-ad8f-1be69918973c" providerId="AD" clId="Web-{1DD40237-7AC9-21E8-A171-F5087FEE6D9A}" dt="2022-11-23T16:02:07.441" v="141" actId="20577"/>
        <pc:sldMkLst>
          <pc:docMk/>
          <pc:sldMk cId="0" sldId="262"/>
        </pc:sldMkLst>
        <pc:spChg chg="mod">
          <ac:chgData name="Mikaela Cohen" userId="S::mikaela.cohen@infor.com::93d93c10-e377-4a94-ad8f-1be69918973c" providerId="AD" clId="Web-{1DD40237-7AC9-21E8-A171-F5087FEE6D9A}" dt="2022-11-23T16:02:07.441" v="141" actId="20577"/>
          <ac:spMkLst>
            <pc:docMk/>
            <pc:sldMk cId="0" sldId="262"/>
            <ac:spMk id="9" creationId="{CC7A86FA-C00C-99E3-F061-4FA411386E1D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6:59.715" v="7" actId="20577"/>
        <pc:sldMkLst>
          <pc:docMk/>
          <pc:sldMk cId="3861998482" sldId="7728"/>
        </pc:sldMkLst>
        <pc:spChg chg="mod">
          <ac:chgData name="Mikaela Cohen" userId="S::mikaela.cohen@infor.com::93d93c10-e377-4a94-ad8f-1be69918973c" providerId="AD" clId="Web-{1DD40237-7AC9-21E8-A171-F5087FEE6D9A}" dt="2022-11-23T15:56:59.715" v="7" actId="20577"/>
          <ac:spMkLst>
            <pc:docMk/>
            <pc:sldMk cId="3861998482" sldId="7728"/>
            <ac:spMk id="7" creationId="{CDAA50F4-1FED-C630-7AB1-CC216F100565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6:45.277" v="2" actId="20577"/>
          <ac:spMkLst>
            <pc:docMk/>
            <pc:sldMk cId="3861998482" sldId="7728"/>
            <ac:spMk id="13" creationId="{FBA321EE-7D95-5644-822B-CF40BA019477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7:24.950" v="17" actId="20577"/>
        <pc:sldMkLst>
          <pc:docMk/>
          <pc:sldMk cId="3793088224" sldId="7757"/>
        </pc:sldMkLst>
        <pc:spChg chg="mod">
          <ac:chgData name="Mikaela Cohen" userId="S::mikaela.cohen@infor.com::93d93c10-e377-4a94-ad8f-1be69918973c" providerId="AD" clId="Web-{1DD40237-7AC9-21E8-A171-F5087FEE6D9A}" dt="2022-11-23T15:57:24.950" v="17" actId="20577"/>
          <ac:spMkLst>
            <pc:docMk/>
            <pc:sldMk cId="3793088224" sldId="7757"/>
            <ac:spMk id="99" creationId="{81C1BCBD-670B-644F-B422-DCC8F79E8047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8:59.827" v="62" actId="20577"/>
        <pc:sldMkLst>
          <pc:docMk/>
          <pc:sldMk cId="2399740900" sldId="7826"/>
        </pc:sldMkLst>
        <pc:spChg chg="mod">
          <ac:chgData name="Mikaela Cohen" userId="S::mikaela.cohen@infor.com::93d93c10-e377-4a94-ad8f-1be69918973c" providerId="AD" clId="Web-{1DD40237-7AC9-21E8-A171-F5087FEE6D9A}" dt="2022-11-23T15:58:33.967" v="47" actId="20577"/>
          <ac:spMkLst>
            <pc:docMk/>
            <pc:sldMk cId="2399740900" sldId="7826"/>
            <ac:spMk id="13" creationId="{67498E04-F884-9C37-5A8F-B4984B0C3FF3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50.999" v="57" actId="20577"/>
          <ac:spMkLst>
            <pc:docMk/>
            <pc:sldMk cId="2399740900" sldId="7826"/>
            <ac:spMk id="22" creationId="{5990AA5D-5628-4880-E92F-E0ACF3B9F9C1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49.046" v="56" actId="20577"/>
          <ac:spMkLst>
            <pc:docMk/>
            <pc:sldMk cId="2399740900" sldId="7826"/>
            <ac:spMk id="23" creationId="{9ECAE454-49E6-A76D-D7CC-736F13FC570C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52.077" v="59" actId="20577"/>
          <ac:spMkLst>
            <pc:docMk/>
            <pc:sldMk cId="2399740900" sldId="7826"/>
            <ac:spMk id="24" creationId="{7F15B56F-6E36-00C3-D5A8-F052CD3159BF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55.499" v="60" actId="20577"/>
          <ac:spMkLst>
            <pc:docMk/>
            <pc:sldMk cId="2399740900" sldId="7826"/>
            <ac:spMk id="25" creationId="{D466A464-19F5-A2D5-CD84-7153EF640601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57.655" v="61" actId="20577"/>
          <ac:spMkLst>
            <pc:docMk/>
            <pc:sldMk cId="2399740900" sldId="7826"/>
            <ac:spMk id="26" creationId="{75CFC29D-C0EF-11F0-1201-DC61CF3EE79A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59.827" v="62" actId="20577"/>
          <ac:spMkLst>
            <pc:docMk/>
            <pc:sldMk cId="2399740900" sldId="7826"/>
            <ac:spMk id="32" creationId="{ADF966EE-E1E9-2276-712A-2CD224AAF4D1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8:24.686" v="44" actId="20577"/>
          <ac:spMkLst>
            <pc:docMk/>
            <pc:sldMk cId="2399740900" sldId="7826"/>
            <ac:spMk id="107" creationId="{87316CB1-597C-CC41-BFFA-B0BFDC2FF70B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7:07.059" v="8" actId="1076"/>
        <pc:sldMkLst>
          <pc:docMk/>
          <pc:sldMk cId="4219795560" sldId="7916"/>
        </pc:sldMkLst>
        <pc:spChg chg="mod">
          <ac:chgData name="Mikaela Cohen" userId="S::mikaela.cohen@infor.com::93d93c10-e377-4a94-ad8f-1be69918973c" providerId="AD" clId="Web-{1DD40237-7AC9-21E8-A171-F5087FEE6D9A}" dt="2022-11-23T15:57:07.059" v="8" actId="1076"/>
          <ac:spMkLst>
            <pc:docMk/>
            <pc:sldMk cId="4219795560" sldId="7916"/>
            <ac:spMk id="27" creationId="{D2D29570-A1E5-BE42-B512-11FA321588E0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0:24.095" v="90" actId="20577"/>
        <pc:sldMkLst>
          <pc:docMk/>
          <pc:sldMk cId="181248755" sldId="2147348095"/>
        </pc:sldMkLst>
        <pc:spChg chg="mod">
          <ac:chgData name="Mikaela Cohen" userId="S::mikaela.cohen@infor.com::93d93c10-e377-4a94-ad8f-1be69918973c" providerId="AD" clId="Web-{1DD40237-7AC9-21E8-A171-F5087FEE6D9A}" dt="2022-11-23T16:00:24.095" v="90" actId="20577"/>
          <ac:spMkLst>
            <pc:docMk/>
            <pc:sldMk cId="181248755" sldId="2147348095"/>
            <ac:spMk id="5" creationId="{D6DF5DE6-B80A-9DFF-FCF1-BE807CB481E5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0:53.236" v="99" actId="20577"/>
        <pc:sldMkLst>
          <pc:docMk/>
          <pc:sldMk cId="2291177338" sldId="2147348137"/>
        </pc:sldMkLst>
        <pc:spChg chg="mod">
          <ac:chgData name="Mikaela Cohen" userId="S::mikaela.cohen@infor.com::93d93c10-e377-4a94-ad8f-1be69918973c" providerId="AD" clId="Web-{1DD40237-7AC9-21E8-A171-F5087FEE6D9A}" dt="2022-11-23T16:00:53.236" v="99" actId="20577"/>
          <ac:spMkLst>
            <pc:docMk/>
            <pc:sldMk cId="2291177338" sldId="2147348137"/>
            <ac:spMk id="5" creationId="{D6DF5DE6-B80A-9DFF-FCF1-BE807CB481E5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8:17.951" v="42" actId="20577"/>
        <pc:sldMkLst>
          <pc:docMk/>
          <pc:sldMk cId="2226537830" sldId="2147348148"/>
        </pc:sldMkLst>
        <pc:spChg chg="mod">
          <ac:chgData name="Mikaela Cohen" userId="S::mikaela.cohen@infor.com::93d93c10-e377-4a94-ad8f-1be69918973c" providerId="AD" clId="Web-{1DD40237-7AC9-21E8-A171-F5087FEE6D9A}" dt="2022-11-23T15:58:17.951" v="42" actId="20577"/>
          <ac:spMkLst>
            <pc:docMk/>
            <pc:sldMk cId="2226537830" sldId="2147348148"/>
            <ac:spMk id="31" creationId="{55D910ED-BA97-1294-76AF-E3FC83B7C91F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5:59:17.296" v="65" actId="20577"/>
        <pc:sldMkLst>
          <pc:docMk/>
          <pc:sldMk cId="1779741271" sldId="2147348149"/>
        </pc:sldMkLst>
        <pc:spChg chg="mod">
          <ac:chgData name="Mikaela Cohen" userId="S::mikaela.cohen@infor.com::93d93c10-e377-4a94-ad8f-1be69918973c" providerId="AD" clId="Web-{1DD40237-7AC9-21E8-A171-F5087FEE6D9A}" dt="2022-11-23T15:59:14.515" v="64" actId="20577"/>
          <ac:spMkLst>
            <pc:docMk/>
            <pc:sldMk cId="1779741271" sldId="2147348149"/>
            <ac:spMk id="6" creationId="{DD771F2B-6349-91AB-9A82-4B5D7AFE18BB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9:17.296" v="65" actId="20577"/>
          <ac:spMkLst>
            <pc:docMk/>
            <pc:sldMk cId="1779741271" sldId="2147348149"/>
            <ac:spMk id="12" creationId="{5E3D07C7-107D-C075-BD57-1380A5A5828B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1:11.502" v="105" actId="20577"/>
        <pc:sldMkLst>
          <pc:docMk/>
          <pc:sldMk cId="1154659059" sldId="2147348152"/>
        </pc:sldMkLst>
        <pc:spChg chg="mod">
          <ac:chgData name="Mikaela Cohen" userId="S::mikaela.cohen@infor.com::93d93c10-e377-4a94-ad8f-1be69918973c" providerId="AD" clId="Web-{1DD40237-7AC9-21E8-A171-F5087FEE6D9A}" dt="2022-11-23T16:01:11.502" v="105" actId="20577"/>
          <ac:spMkLst>
            <pc:docMk/>
            <pc:sldMk cId="1154659059" sldId="2147348152"/>
            <ac:spMk id="2" creationId="{26BC88ED-EAE8-AA23-1CD7-6D40F25AD828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0:15.423" v="87" actId="20577"/>
        <pc:sldMkLst>
          <pc:docMk/>
          <pc:sldMk cId="2604570048" sldId="2147348153"/>
        </pc:sldMkLst>
        <pc:spChg chg="mod">
          <ac:chgData name="Mikaela Cohen" userId="S::mikaela.cohen@infor.com::93d93c10-e377-4a94-ad8f-1be69918973c" providerId="AD" clId="Web-{1DD40237-7AC9-21E8-A171-F5087FEE6D9A}" dt="2022-11-23T16:00:15.423" v="87" actId="20577"/>
          <ac:spMkLst>
            <pc:docMk/>
            <pc:sldMk cId="2604570048" sldId="2147348153"/>
            <ac:spMk id="5" creationId="{D6DF5DE6-B80A-9DFF-FCF1-BE807CB481E5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2:16.379" v="142" actId="20577"/>
        <pc:sldMkLst>
          <pc:docMk/>
          <pc:sldMk cId="688318040" sldId="2147348155"/>
        </pc:sldMkLst>
        <pc:spChg chg="mod">
          <ac:chgData name="Mikaela Cohen" userId="S::mikaela.cohen@infor.com::93d93c10-e377-4a94-ad8f-1be69918973c" providerId="AD" clId="Web-{1DD40237-7AC9-21E8-A171-F5087FEE6D9A}" dt="2022-11-23T16:02:16.379" v="142" actId="20577"/>
          <ac:spMkLst>
            <pc:docMk/>
            <pc:sldMk cId="688318040" sldId="2147348155"/>
            <ac:spMk id="11" creationId="{6D937F66-459C-594A-9D18-E42F0D70BDE6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1:30.487" v="115" actId="20577"/>
        <pc:sldMkLst>
          <pc:docMk/>
          <pc:sldMk cId="870718244" sldId="2147348157"/>
        </pc:sldMkLst>
        <pc:spChg chg="mod">
          <ac:chgData name="Mikaela Cohen" userId="S::mikaela.cohen@infor.com::93d93c10-e377-4a94-ad8f-1be69918973c" providerId="AD" clId="Web-{1DD40237-7AC9-21E8-A171-F5087FEE6D9A}" dt="2022-11-23T16:01:30.487" v="115" actId="20577"/>
          <ac:spMkLst>
            <pc:docMk/>
            <pc:sldMk cId="870718244" sldId="2147348157"/>
            <ac:spMk id="5" creationId="{D6DF5DE6-B80A-9DFF-FCF1-BE807CB481E5}"/>
          </ac:spMkLst>
        </pc:spChg>
      </pc:sldChg>
      <pc:sldChg chg="modSp">
        <pc:chgData name="Mikaela Cohen" userId="S::mikaela.cohen@infor.com::93d93c10-e377-4a94-ad8f-1be69918973c" providerId="AD" clId="Web-{1DD40237-7AC9-21E8-A171-F5087FEE6D9A}" dt="2022-11-23T16:01:51.285" v="140"/>
        <pc:sldMkLst>
          <pc:docMk/>
          <pc:sldMk cId="3252655017" sldId="2147348158"/>
        </pc:sldMkLst>
        <pc:spChg chg="mod">
          <ac:chgData name="Mikaela Cohen" userId="S::mikaela.cohen@infor.com::93d93c10-e377-4a94-ad8f-1be69918973c" providerId="AD" clId="Web-{1DD40237-7AC9-21E8-A171-F5087FEE6D9A}" dt="2022-11-23T16:01:36.362" v="118" actId="20577"/>
          <ac:spMkLst>
            <pc:docMk/>
            <pc:sldMk cId="3252655017" sldId="2147348158"/>
            <ac:spMk id="5" creationId="{D6DF5DE6-B80A-9DFF-FCF1-BE807CB481E5}"/>
          </ac:spMkLst>
        </pc:spChg>
        <pc:graphicFrameChg chg="mod modGraphic">
          <ac:chgData name="Mikaela Cohen" userId="S::mikaela.cohen@infor.com::93d93c10-e377-4a94-ad8f-1be69918973c" providerId="AD" clId="Web-{1DD40237-7AC9-21E8-A171-F5087FEE6D9A}" dt="2022-11-23T16:01:51.285" v="140"/>
          <ac:graphicFrameMkLst>
            <pc:docMk/>
            <pc:sldMk cId="3252655017" sldId="2147348158"/>
            <ac:graphicFrameMk id="4" creationId="{975F6032-8970-E1C6-E09A-8C8AECD2AC4B}"/>
          </ac:graphicFrameMkLst>
        </pc:graphicFrameChg>
      </pc:sldChg>
      <pc:sldChg chg="modSp">
        <pc:chgData name="Mikaela Cohen" userId="S::mikaela.cohen@infor.com::93d93c10-e377-4a94-ad8f-1be69918973c" providerId="AD" clId="Web-{1DD40237-7AC9-21E8-A171-F5087FEE6D9A}" dt="2022-11-23T15:57:54.951" v="32" actId="20577"/>
        <pc:sldMkLst>
          <pc:docMk/>
          <pc:sldMk cId="15403182" sldId="2147348159"/>
        </pc:sldMkLst>
        <pc:spChg chg="mod">
          <ac:chgData name="Mikaela Cohen" userId="S::mikaela.cohen@infor.com::93d93c10-e377-4a94-ad8f-1be69918973c" providerId="AD" clId="Web-{1DD40237-7AC9-21E8-A171-F5087FEE6D9A}" dt="2022-11-23T15:57:50.388" v="30" actId="20577"/>
          <ac:spMkLst>
            <pc:docMk/>
            <pc:sldMk cId="15403182" sldId="2147348159"/>
            <ac:spMk id="27" creationId="{5655A21E-FE7A-3769-17EE-1CAF9D8F191C}"/>
          </ac:spMkLst>
        </pc:spChg>
        <pc:spChg chg="mod">
          <ac:chgData name="Mikaela Cohen" userId="S::mikaela.cohen@infor.com::93d93c10-e377-4a94-ad8f-1be69918973c" providerId="AD" clId="Web-{1DD40237-7AC9-21E8-A171-F5087FEE6D9A}" dt="2022-11-23T15:57:54.951" v="32" actId="20577"/>
          <ac:spMkLst>
            <pc:docMk/>
            <pc:sldMk cId="15403182" sldId="2147348159"/>
            <ac:spMk id="31" creationId="{55D910ED-BA97-1294-76AF-E3FC83B7C91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category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9-47A5-A326-19D68EE36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528304"/>
        <c:axId val="379529984"/>
      </c:barChart>
      <c:catAx>
        <c:axId val="379528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29984"/>
        <c:crosses val="autoZero"/>
        <c:auto val="1"/>
        <c:lblAlgn val="ctr"/>
        <c:lblOffset val="100"/>
        <c:noMultiLvlLbl val="0"/>
      </c:catAx>
      <c:valAx>
        <c:axId val="3795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99-4AAF-9B9D-C69A4DC366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99-4AAF-9B9D-C69A4DC366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99-4AAF-9B9D-C69A4DC366D1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99-4AAF-9B9D-C69A4DC366D1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151C2C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99-4AAF-9B9D-C69A4DC36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C-471A-892D-C4708B14E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528304"/>
        <c:axId val="379529984"/>
      </c:barChart>
      <c:catAx>
        <c:axId val="379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29984"/>
        <c:crosses val="autoZero"/>
        <c:auto val="1"/>
        <c:lblAlgn val="ctr"/>
        <c:lblOffset val="100"/>
        <c:noMultiLvlLbl val="0"/>
      </c:catAx>
      <c:valAx>
        <c:axId val="3795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Task 5</c:v>
                </c:pt>
                <c:pt idx="1">
                  <c:v>Task 4</c:v>
                </c:pt>
                <c:pt idx="2">
                  <c:v>Task 3</c:v>
                </c:pt>
                <c:pt idx="3">
                  <c:v>Task 2</c:v>
                </c:pt>
                <c:pt idx="4">
                  <c:v>Task 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0.8</c:v>
                </c:pt>
                <c:pt idx="2">
                  <c:v>0.4</c:v>
                </c:pt>
                <c:pt idx="3">
                  <c:v>0.53333333333333333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7-40F6-B096-313B9D139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0269087"/>
        <c:axId val="1920277823"/>
      </c:barChart>
      <c:catAx>
        <c:axId val="192026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277823"/>
        <c:crosses val="autoZero"/>
        <c:auto val="1"/>
        <c:lblAlgn val="ctr"/>
        <c:lblOffset val="100"/>
        <c:noMultiLvlLbl val="0"/>
      </c:catAx>
      <c:valAx>
        <c:axId val="192027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Success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2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311BA4-41B2-F24B-A0B5-8790C94F0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AC391-CC86-6D44-9D79-71FD2E4239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780B-D0E6-8C4C-925D-C53A9E09666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B357-B28B-434B-92E8-28AB3587A7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448C1-A82C-DE45-9D32-71C20F1D1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BB8F-9737-5F44-8F83-E66AC47C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663-9BDB-F840-83C7-9D16A7CE1C0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7F45-24D3-8746-A311-773B31D83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1A5DD-54D0-D047-8774-35151A804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7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f1303bd8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f1303bd8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3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0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f1303bd8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f1303bd8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inePattern">
            <a:extLst>
              <a:ext uri="{FF2B5EF4-FFF2-40B4-BE49-F238E27FC236}">
                <a16:creationId xmlns:a16="http://schemas.microsoft.com/office/drawing/2014/main" id="{3FA9C2F2-A22E-FE4A-9B32-8B05F3192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39312" b="5857"/>
          <a:stretch/>
        </p:blipFill>
        <p:spPr>
          <a:xfrm>
            <a:off x="584994" y="0"/>
            <a:ext cx="15087600" cy="9144000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905256" y="675839"/>
            <a:ext cx="10654464" cy="3183467"/>
          </a:xfrm>
        </p:spPr>
        <p:txBody>
          <a:bodyPr lIns="0" tIns="0" rIns="0" bIns="0"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783830CB-86CE-D140-A7D3-401F6827B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8677AD7-E672-5048-B7E7-B19D6CF7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5F4E8-51E2-3E4F-9F00-FA691440CE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2023. Infor. All Rights Reserved. </a:t>
            </a:r>
            <a:r>
              <a:rPr lang="en-US" sz="900" b="0" i="0" spc="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38B96E2D-C0FB-4244-BA7D-716DD053366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 - dark">
    <p:bg>
      <p:bgPr>
        <a:solidFill>
          <a:srgbClr val="15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Pattern">
            <a:extLst>
              <a:ext uri="{FF2B5EF4-FFF2-40B4-BE49-F238E27FC236}">
                <a16:creationId xmlns:a16="http://schemas.microsoft.com/office/drawing/2014/main" id="{96021A66-A39D-D44A-A543-24E3066C3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8412" b="21275"/>
          <a:stretch/>
        </p:blipFill>
        <p:spPr>
          <a:xfrm>
            <a:off x="1270794" y="0"/>
            <a:ext cx="13716000" cy="9144000"/>
          </a:xfrm>
          <a:prstGeom prst="rect">
            <a:avLst/>
          </a:prstGeom>
        </p:spPr>
      </p:pic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3072" y="7926800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072" y="3582307"/>
            <a:ext cx="2743200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10512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Infor">
            <a:extLst>
              <a:ext uri="{FF2B5EF4-FFF2-40B4-BE49-F238E27FC236}">
                <a16:creationId xmlns:a16="http://schemas.microsoft.com/office/drawing/2014/main" id="{F6AC133D-281E-BDE9-1D51-337EB06625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072" y="6608766"/>
            <a:ext cx="798004" cy="727778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CA55AAD-D70A-948D-1161-C4B9FF2DBB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3169" y="4004255"/>
            <a:ext cx="8084601" cy="276999"/>
          </a:xfrm>
        </p:spPr>
        <p:txBody>
          <a:bodyPr vert="horz" lIns="0" tIns="0" rIns="0" bIns="0" rtlCol="0">
            <a:spAutoFit/>
          </a:bodyPr>
          <a:lstStyle>
            <a:lvl1pPr>
              <a:defRPr lang="en-GB" sz="1800" spc="-20" smtClean="0">
                <a:solidFill>
                  <a:schemeClr val="bg1"/>
                </a:solidFill>
              </a:defRPr>
            </a:lvl1pPr>
            <a:lvl2pPr>
              <a:defRPr lang="en-GB" sz="2667" smtClean="0"/>
            </a:lvl2pPr>
            <a:lvl3pPr>
              <a:defRPr lang="en-GB" sz="2400" smtClean="0"/>
            </a:lvl3pPr>
            <a:lvl4pPr>
              <a:defRPr lang="en-GB" sz="2133" smtClean="0"/>
            </a:lvl4pPr>
            <a:lvl5pPr>
              <a:defRPr lang="en-US" sz="2133"/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3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Partn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Pattern">
            <a:extLst>
              <a:ext uri="{FF2B5EF4-FFF2-40B4-BE49-F238E27FC236}">
                <a16:creationId xmlns:a16="http://schemas.microsoft.com/office/drawing/2014/main" id="{96021A66-A39D-D44A-A543-24E3066C3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8412" b="21275"/>
          <a:stretch/>
        </p:blipFill>
        <p:spPr>
          <a:xfrm>
            <a:off x="1270794" y="0"/>
            <a:ext cx="13716000" cy="9144000"/>
          </a:xfrm>
          <a:prstGeom prst="rect">
            <a:avLst/>
          </a:prstGeom>
        </p:spPr>
      </p:pic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3072" y="7926800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072" y="3582307"/>
            <a:ext cx="2743200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10512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B8845C-7372-1344-9447-86810BA92CBC}"/>
              </a:ext>
            </a:extLst>
          </p:cNvPr>
          <p:cNvGrpSpPr/>
          <p:nvPr userDrawn="1"/>
        </p:nvGrpSpPr>
        <p:grpSpPr>
          <a:xfrm>
            <a:off x="10863072" y="6608766"/>
            <a:ext cx="3369166" cy="731794"/>
            <a:chOff x="1801366" y="5101510"/>
            <a:chExt cx="3969596" cy="862211"/>
          </a:xfrm>
        </p:grpSpPr>
        <p:pic>
          <p:nvPicPr>
            <p:cNvPr id="11" name="Infor">
              <a:extLst>
                <a:ext uri="{FF2B5EF4-FFF2-40B4-BE49-F238E27FC236}">
                  <a16:creationId xmlns:a16="http://schemas.microsoft.com/office/drawing/2014/main" id="{C8FFF18D-AD15-15E4-9F38-5EB9D4B3A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1366" y="5101510"/>
              <a:ext cx="945408" cy="862211"/>
            </a:xfrm>
            <a:prstGeom prst="rect">
              <a:avLst/>
            </a:prstGeom>
          </p:spPr>
        </p:pic>
        <p:sp>
          <p:nvSpPr>
            <p:cNvPr id="12" name="Cross">
              <a:extLst>
                <a:ext uri="{FF2B5EF4-FFF2-40B4-BE49-F238E27FC236}">
                  <a16:creationId xmlns:a16="http://schemas.microsoft.com/office/drawing/2014/main" id="{1309ED66-A903-257F-346E-206DA2D88EBF}"/>
                </a:ext>
              </a:extLst>
            </p:cNvPr>
            <p:cNvSpPr>
              <a:spLocks/>
            </p:cNvSpPr>
            <p:nvPr/>
          </p:nvSpPr>
          <p:spPr>
            <a:xfrm>
              <a:off x="3097953" y="5102847"/>
              <a:ext cx="18288" cy="859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B9AD2E-D509-250C-C23C-E11A2C1E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505516" y="5287192"/>
              <a:ext cx="2265446" cy="490848"/>
            </a:xfrm>
            <a:prstGeom prst="rect">
              <a:avLst/>
            </a:prstGeom>
          </p:spPr>
        </p:pic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540DC19-E56F-E486-818C-86EB4E3F94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3169" y="4004255"/>
            <a:ext cx="8084601" cy="276999"/>
          </a:xfrm>
        </p:spPr>
        <p:txBody>
          <a:bodyPr vert="horz" lIns="0" tIns="0" rIns="0" bIns="0" rtlCol="0">
            <a:spAutoFit/>
          </a:bodyPr>
          <a:lstStyle>
            <a:lvl1pPr>
              <a:defRPr lang="en-GB" sz="1800" spc="-20" smtClean="0">
                <a:solidFill>
                  <a:schemeClr val="tx1"/>
                </a:solidFill>
              </a:defRPr>
            </a:lvl1pPr>
            <a:lvl2pPr>
              <a:defRPr lang="en-GB" sz="2667" smtClean="0"/>
            </a:lvl2pPr>
            <a:lvl3pPr>
              <a:defRPr lang="en-GB" sz="2400" smtClean="0"/>
            </a:lvl3pPr>
            <a:lvl4pPr>
              <a:defRPr lang="en-GB" sz="2133" smtClean="0"/>
            </a:lvl4pPr>
            <a:lvl5pPr>
              <a:defRPr lang="en-US" sz="2133"/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7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Partner dark">
    <p:bg>
      <p:bgPr>
        <a:solidFill>
          <a:srgbClr val="15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Pattern">
            <a:extLst>
              <a:ext uri="{FF2B5EF4-FFF2-40B4-BE49-F238E27FC236}">
                <a16:creationId xmlns:a16="http://schemas.microsoft.com/office/drawing/2014/main" id="{96021A66-A39D-D44A-A543-24E3066C3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8412" b="21275"/>
          <a:stretch/>
        </p:blipFill>
        <p:spPr>
          <a:xfrm>
            <a:off x="1270794" y="0"/>
            <a:ext cx="13716000" cy="9144000"/>
          </a:xfrm>
          <a:prstGeom prst="rect">
            <a:avLst/>
          </a:prstGeom>
        </p:spPr>
      </p:pic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3072" y="7926800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/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072" y="3582307"/>
            <a:ext cx="2743200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10512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B214BF-2AD0-C904-BF0F-9E157469BF7E}"/>
              </a:ext>
            </a:extLst>
          </p:cNvPr>
          <p:cNvGrpSpPr/>
          <p:nvPr userDrawn="1"/>
        </p:nvGrpSpPr>
        <p:grpSpPr>
          <a:xfrm>
            <a:off x="10863072" y="6608766"/>
            <a:ext cx="3369166" cy="727778"/>
            <a:chOff x="1801366" y="5101510"/>
            <a:chExt cx="3991502" cy="862211"/>
          </a:xfrm>
        </p:grpSpPr>
        <p:pic>
          <p:nvPicPr>
            <p:cNvPr id="6" name="Infor">
              <a:extLst>
                <a:ext uri="{FF2B5EF4-FFF2-40B4-BE49-F238E27FC236}">
                  <a16:creationId xmlns:a16="http://schemas.microsoft.com/office/drawing/2014/main" id="{A78F7455-7B68-34F5-EBBF-A9A44043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1366" y="5101510"/>
              <a:ext cx="945408" cy="862211"/>
            </a:xfrm>
            <a:prstGeom prst="rect">
              <a:avLst/>
            </a:prstGeom>
          </p:spPr>
        </p:pic>
        <p:sp>
          <p:nvSpPr>
            <p:cNvPr id="7" name="Cross">
              <a:extLst>
                <a:ext uri="{FF2B5EF4-FFF2-40B4-BE49-F238E27FC236}">
                  <a16:creationId xmlns:a16="http://schemas.microsoft.com/office/drawing/2014/main" id="{093BFE5C-B8AD-F8E2-03E6-961448395F6D}"/>
                </a:ext>
              </a:extLst>
            </p:cNvPr>
            <p:cNvSpPr>
              <a:spLocks/>
            </p:cNvSpPr>
            <p:nvPr/>
          </p:nvSpPr>
          <p:spPr>
            <a:xfrm>
              <a:off x="3097953" y="5104185"/>
              <a:ext cx="18288" cy="859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162220-37C2-5EA3-0CEA-81173EF3E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4920" y="5290583"/>
              <a:ext cx="2277948" cy="484064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2E169F-80F7-F51F-5838-D98A7A01F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3169" y="4004255"/>
            <a:ext cx="8084601" cy="276999"/>
          </a:xfrm>
        </p:spPr>
        <p:txBody>
          <a:bodyPr vert="horz" lIns="0" tIns="0" rIns="0" bIns="0" rtlCol="0">
            <a:spAutoFit/>
          </a:bodyPr>
          <a:lstStyle>
            <a:lvl1pPr>
              <a:defRPr lang="en-GB" sz="1800" spc="-20" smtClean="0">
                <a:solidFill>
                  <a:schemeClr val="bg1"/>
                </a:solidFill>
              </a:defRPr>
            </a:lvl1pPr>
            <a:lvl2pPr>
              <a:defRPr lang="en-GB" sz="2667" smtClean="0"/>
            </a:lvl2pPr>
            <a:lvl3pPr>
              <a:defRPr lang="en-GB" sz="2400" smtClean="0"/>
            </a:lvl3pPr>
            <a:lvl4pPr>
              <a:defRPr lang="en-GB" sz="2133" smtClean="0"/>
            </a:lvl4pPr>
            <a:lvl5pPr>
              <a:defRPr lang="en-US" sz="2133"/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4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titaniu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Pattern">
            <a:extLst>
              <a:ext uri="{FF2B5EF4-FFF2-40B4-BE49-F238E27FC236}">
                <a16:creationId xmlns:a16="http://schemas.microsoft.com/office/drawing/2014/main" id="{189C8FDC-E933-5C3E-6341-DEC63754B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-4214" t="1009" r="-5400" b="21517"/>
          <a:stretch/>
        </p:blipFill>
        <p:spPr>
          <a:xfrm>
            <a:off x="177800" y="0"/>
            <a:ext cx="11704404" cy="9144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55910" y="2320097"/>
            <a:ext cx="2788836" cy="2791549"/>
          </a:xfrm>
          <a:noFill/>
        </p:spPr>
        <p:txBody>
          <a:bodyPr tIns="548640" anchor="ctr">
            <a:normAutofit/>
          </a:bodyPr>
          <a:lstStyle>
            <a:lvl1pPr algn="ctr"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6881035"/>
            <a:ext cx="784555" cy="713232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56" y="8520358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004255"/>
            <a:ext cx="10654464" cy="276999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 hasCustomPrompt="1"/>
          </p:nvPr>
        </p:nvSpPr>
        <p:spPr>
          <a:xfrm>
            <a:off x="905256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2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3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inePattern">
            <a:extLst>
              <a:ext uri="{FF2B5EF4-FFF2-40B4-BE49-F238E27FC236}">
                <a16:creationId xmlns:a16="http://schemas.microsoft.com/office/drawing/2014/main" id="{3FA9C2F2-A22E-FE4A-9B32-8B05F3192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39312" b="5857"/>
          <a:stretch/>
        </p:blipFill>
        <p:spPr>
          <a:xfrm>
            <a:off x="584994" y="0"/>
            <a:ext cx="15087600" cy="9144000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905256" y="675839"/>
            <a:ext cx="10654464" cy="3183467"/>
          </a:xfrm>
        </p:spPr>
        <p:txBody>
          <a:bodyPr lIns="0" tIns="0" rIns="0" bIns="0"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783830CB-86CE-D140-A7D3-401F6827B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8677AD7-E672-5048-B7E7-B19D6CF7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 - dark">
    <p:bg>
      <p:bgPr>
        <a:solidFill>
          <a:srgbClr val="15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inePattern">
            <a:extLst>
              <a:ext uri="{FF2B5EF4-FFF2-40B4-BE49-F238E27FC236}">
                <a16:creationId xmlns:a16="http://schemas.microsoft.com/office/drawing/2014/main" id="{3FA9C2F2-A22E-FE4A-9B32-8B05F3192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39312" b="5857"/>
          <a:stretch/>
        </p:blipFill>
        <p:spPr>
          <a:xfrm>
            <a:off x="584994" y="0"/>
            <a:ext cx="15087600" cy="9144000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905256" y="675839"/>
            <a:ext cx="10654464" cy="3183467"/>
          </a:xfrm>
        </p:spPr>
        <p:txBody>
          <a:bodyPr lIns="0" tIns="0" rIns="0" bIns="0"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783830CB-86CE-D140-A7D3-401F6827B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8677AD7-E672-5048-B7E7-B19D6CF7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5F4E8-51E2-3E4F-9F00-FA691440CE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2023. Infor. All Rights Reserved. </a:t>
            </a:r>
            <a:r>
              <a:rPr lang="en-US" sz="900" b="0" i="0" spc="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38B96E2D-C0FB-4244-BA7D-716DD053366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E9F1F9-63BA-9440-842A-398C70C554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210222D1-2794-F642-9B6D-296DBD1CF8F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7E143BA5-D8C6-7D4B-BAE1-3064B76D4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047F8D3-2D27-E541-911B-5C052A2C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9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2B3A9-AB3B-8942-B81D-DCB9944C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6" y="2604259"/>
            <a:ext cx="14430375" cy="5631692"/>
          </a:xfrm>
        </p:spPr>
        <p:txBody>
          <a:bodyPr/>
          <a:lstStyle>
            <a:lvl1pPr>
              <a:lnSpc>
                <a:spcPct val="110000"/>
              </a:lnSpc>
              <a:spcBef>
                <a:spcPts val="3200"/>
              </a:spcBef>
              <a:spcAft>
                <a:spcPts val="400"/>
              </a:spcAft>
              <a:defRPr spc="-2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buClrTx/>
              <a:defRPr spc="-20" baseline="0">
                <a:solidFill>
                  <a:schemeClr val="tx1"/>
                </a:solidFill>
              </a:defRPr>
            </a:lvl2pPr>
            <a:lvl3pPr marL="584200" indent="-260350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pc="-20" baseline="0">
                <a:solidFill>
                  <a:schemeClr val="tx1"/>
                </a:solidFill>
              </a:defRPr>
            </a:lvl3pPr>
            <a:lvl4pPr marL="866775" indent="-260350">
              <a:lnSpc>
                <a:spcPct val="110000"/>
              </a:lnSpc>
              <a:spcBef>
                <a:spcPts val="600"/>
              </a:spcBef>
              <a:buClrTx/>
              <a:tabLst/>
              <a:defRPr spc="-20" baseline="0">
                <a:solidFill>
                  <a:schemeClr val="tx1"/>
                </a:solidFill>
              </a:defRPr>
            </a:lvl4pPr>
            <a:lvl5pPr marL="1149350" indent="-268288">
              <a:lnSpc>
                <a:spcPct val="11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- No Content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7EA3170-47FE-9349-9A6E-F8CA513AF7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2F4BA4F-D5CF-8E4F-8AA6-16CEDA58E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3950D0-16B2-6E4C-82C8-689D2EAF180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30DDC0EF-34DF-CE44-88BD-EE51CF4F4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A8CEB85C-4939-574B-9178-A04D448B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3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56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0%)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56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F88F1-800A-35D2-3018-FF8EC96E85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0"/>
            <a:ext cx="8129588" cy="9144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800" spc="-20" baseline="0"/>
            </a:lvl1pPr>
          </a:lstStyle>
          <a:p>
            <a:r>
              <a:rPr lang="en-US" dirty="0"/>
              <a:t>Insert Infor licensed image here</a:t>
            </a:r>
          </a:p>
        </p:txBody>
      </p:sp>
    </p:spTree>
    <p:extLst>
      <p:ext uri="{BB962C8B-B14F-4D97-AF65-F5344CB8AC3E}">
        <p14:creationId xmlns:p14="http://schemas.microsoft.com/office/powerpoint/2010/main" val="17240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4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554893"/>
            <a:ext cx="6738112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DA833E-942F-8940-B1D8-5216DB89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5E3AF79-308C-1B47-B7DC-4F38056C0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256" y="315468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0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imated Tablet - P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2021.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44F05D1C-E7FA-6141-9021-5D0EF2DA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330744"/>
            <a:ext cx="6738906" cy="109921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eyebrow">
            <a:extLst>
              <a:ext uri="{FF2B5EF4-FFF2-40B4-BE49-F238E27FC236}">
                <a16:creationId xmlns:a16="http://schemas.microsoft.com/office/drawing/2014/main" id="{16A3829A-3C89-7B4A-AD69-77D9855C2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56" y="928408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A85F57C9-3AD3-4794-A6CF-9AE0F91BBA42}"/>
              </a:ext>
            </a:extLst>
          </p:cNvPr>
          <p:cNvSpPr/>
          <p:nvPr userDrawn="1"/>
        </p:nvSpPr>
        <p:spPr>
          <a:xfrm>
            <a:off x="3913188" y="3263900"/>
            <a:ext cx="8431212" cy="11766549"/>
          </a:xfrm>
          <a:prstGeom prst="roundRect">
            <a:avLst>
              <a:gd name="adj" fmla="val 6362"/>
            </a:avLst>
          </a:prstGeom>
          <a:solidFill>
            <a:schemeClr val="tx1"/>
          </a:solidFill>
          <a:ln>
            <a:noFill/>
          </a:ln>
          <a:effectLst>
            <a:outerShdw blurRad="508000" dist="190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67200" y="3622431"/>
            <a:ext cx="7702062" cy="11067499"/>
          </a:xfrm>
          <a:prstGeom prst="roundRect">
            <a:avLst>
              <a:gd name="adj" fmla="val 2157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3" name="Obraz 2" descr="Obraz zawierający tekst, sprzęt elektroniczny, monitor, wyświetlanie&#10;&#10;Opis wygenerowany automatycznie">
            <a:extLst>
              <a:ext uri="{FF2B5EF4-FFF2-40B4-BE49-F238E27FC236}">
                <a16:creationId xmlns:a16="http://schemas.microsoft.com/office/drawing/2014/main" id="{6B7044D0-6F23-4AEA-B854-98D98557EE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1149" y="3203166"/>
            <a:ext cx="8595290" cy="119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Tablet - P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1F634768-0F64-2F4D-B07C-9E6BB711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Corporate PowerPoint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C0D38CCE-5A86-C24F-9CAA-5440CDD9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DD609D8-A1C3-46B8-876B-4E167808BBF8}"/>
              </a:ext>
            </a:extLst>
          </p:cNvPr>
          <p:cNvSpPr/>
          <p:nvPr userDrawn="1"/>
        </p:nvSpPr>
        <p:spPr>
          <a:xfrm>
            <a:off x="3913188" y="-5892614"/>
            <a:ext cx="8431212" cy="11766549"/>
          </a:xfrm>
          <a:prstGeom prst="roundRect">
            <a:avLst>
              <a:gd name="adj" fmla="val 6362"/>
            </a:avLst>
          </a:prstGeom>
          <a:solidFill>
            <a:schemeClr val="tx1"/>
          </a:solidFill>
          <a:ln>
            <a:noFill/>
          </a:ln>
          <a:effectLst>
            <a:outerShdw blurRad="508000" dist="190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E6B70A1-EC10-4FCD-93FF-896813C5BA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67200" y="-5534083"/>
            <a:ext cx="7702062" cy="11067499"/>
          </a:xfrm>
          <a:prstGeom prst="roundRect">
            <a:avLst>
              <a:gd name="adj" fmla="val 248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Obraz 12" descr="Obraz zawierający tekst, sprzęt elektroniczny, monitor, wyświetlanie&#10;&#10;Opis wygenerowany automatycznie">
            <a:extLst>
              <a:ext uri="{FF2B5EF4-FFF2-40B4-BE49-F238E27FC236}">
                <a16:creationId xmlns:a16="http://schemas.microsoft.com/office/drawing/2014/main" id="{819EA43E-841E-4B4F-9E45-6778B32FF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1149" y="-5953348"/>
            <a:ext cx="8595290" cy="11906696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3EB6D961-377E-478F-8541-3649B73C11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</a:t>
            </a:r>
            <a:r>
              <a:rPr lang="pl-PL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3</a:t>
            </a: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. Infor. All Rights Reserved. </a:t>
            </a:r>
            <a:r>
              <a:rPr lang="en-US" sz="900" b="0" i="0" spc="0" baseline="0" dirty="0" err="1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tx2"/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8" name="Freeform 1">
            <a:extLst>
              <a:ext uri="{FF2B5EF4-FFF2-40B4-BE49-F238E27FC236}">
                <a16:creationId xmlns:a16="http://schemas.microsoft.com/office/drawing/2014/main" id="{39F408D0-7CD1-40B5-B211-F289374BA1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95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>
            <a:extLst>
              <a:ext uri="{FF2B5EF4-FFF2-40B4-BE49-F238E27FC236}">
                <a16:creationId xmlns:a16="http://schemas.microsoft.com/office/drawing/2014/main" id="{BCC77C2C-DD43-CE49-873C-CF04AC93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002536"/>
            <a:ext cx="6738906" cy="109921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1339AEE0-CAB2-AC43-8305-2CB3131E1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56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51F1BE7-1BDF-4FBD-9BC5-702778E4A1B0}"/>
              </a:ext>
            </a:extLst>
          </p:cNvPr>
          <p:cNvSpPr/>
          <p:nvPr userDrawn="1"/>
        </p:nvSpPr>
        <p:spPr>
          <a:xfrm>
            <a:off x="8261260" y="1764214"/>
            <a:ext cx="8166956" cy="5665286"/>
          </a:xfrm>
          <a:prstGeom prst="roundRect">
            <a:avLst>
              <a:gd name="adj" fmla="val 4328"/>
            </a:avLst>
          </a:prstGeom>
          <a:solidFill>
            <a:schemeClr val="tx1"/>
          </a:solidFill>
          <a:ln>
            <a:noFill/>
          </a:ln>
          <a:effectLst>
            <a:outerShdw blurRad="508000" dist="190500" dir="108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D265B71-315A-425F-93D6-68DF15AC59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472" y="1935841"/>
            <a:ext cx="7587544" cy="4874118"/>
          </a:xfrm>
          <a:prstGeom prst="roundRect">
            <a:avLst>
              <a:gd name="adj" fmla="val 2284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C28EECA-3D3F-4723-879A-870926986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45581" y="1601140"/>
            <a:ext cx="10198314" cy="5872350"/>
          </a:xfrm>
          <a:prstGeom prst="rect">
            <a:avLst/>
          </a:prstGeom>
        </p:spPr>
      </p:pic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472A04C3-F2D4-41F4-A6EB-FE9488C67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Corporate PowerPoint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F05C91BC-DC95-4C10-9833-ADCA2E232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47EC912-EE82-4E62-B366-2228C228FD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</a:t>
            </a:r>
            <a:r>
              <a:rPr lang="pl-PL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3</a:t>
            </a: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. Infor. All Rights Reserved. </a:t>
            </a:r>
            <a:r>
              <a:rPr lang="en-US" sz="900" b="0" i="0" spc="0" baseline="0" dirty="0" err="1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tx2"/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8" name="Freeform 1">
            <a:extLst>
              <a:ext uri="{FF2B5EF4-FFF2-40B4-BE49-F238E27FC236}">
                <a16:creationId xmlns:a16="http://schemas.microsoft.com/office/drawing/2014/main" id="{14A83FC9-D611-4DA7-9F9F-B244723E05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- iPh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476C345-DDD4-43CA-AC1D-5B00E455F521}"/>
              </a:ext>
            </a:extLst>
          </p:cNvPr>
          <p:cNvSpPr/>
          <p:nvPr userDrawn="1"/>
        </p:nvSpPr>
        <p:spPr>
          <a:xfrm>
            <a:off x="9611554" y="1676400"/>
            <a:ext cx="3253546" cy="6553168"/>
          </a:xfrm>
          <a:prstGeom prst="roundRect">
            <a:avLst>
              <a:gd name="adj" fmla="val 14814"/>
            </a:avLst>
          </a:prstGeom>
          <a:solidFill>
            <a:schemeClr val="tx1"/>
          </a:solidFill>
          <a:ln>
            <a:noFill/>
          </a:ln>
          <a:effectLst>
            <a:outerShdw blurRad="508000" dist="190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96253" y="1594862"/>
            <a:ext cx="3439995" cy="679552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B40169-A879-DE44-B65C-3576B1C1B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84431" y="1823024"/>
            <a:ext cx="2907793" cy="6259919"/>
          </a:xfrm>
          <a:custGeom>
            <a:avLst/>
            <a:gdLst>
              <a:gd name="connsiteX0" fmla="*/ 317589 w 2907793"/>
              <a:gd name="connsiteY0" fmla="*/ 0 h 6259919"/>
              <a:gd name="connsiteX1" fmla="*/ 667438 w 2907793"/>
              <a:gd name="connsiteY1" fmla="*/ 0 h 6259919"/>
              <a:gd name="connsiteX2" fmla="*/ 667438 w 2907793"/>
              <a:gd name="connsiteY2" fmla="*/ 25353 h 6259919"/>
              <a:gd name="connsiteX3" fmla="*/ 882509 w 2907793"/>
              <a:gd name="connsiteY3" fmla="*/ 240424 h 6259919"/>
              <a:gd name="connsiteX4" fmla="*/ 2046961 w 2907793"/>
              <a:gd name="connsiteY4" fmla="*/ 240424 h 6259919"/>
              <a:gd name="connsiteX5" fmla="*/ 2262032 w 2907793"/>
              <a:gd name="connsiteY5" fmla="*/ 25353 h 6259919"/>
              <a:gd name="connsiteX6" fmla="*/ 2262032 w 2907793"/>
              <a:gd name="connsiteY6" fmla="*/ 0 h 6259919"/>
              <a:gd name="connsiteX7" fmla="*/ 2590204 w 2907793"/>
              <a:gd name="connsiteY7" fmla="*/ 0 h 6259919"/>
              <a:gd name="connsiteX8" fmla="*/ 2907793 w 2907793"/>
              <a:gd name="connsiteY8" fmla="*/ 317589 h 6259919"/>
              <a:gd name="connsiteX9" fmla="*/ 2907793 w 2907793"/>
              <a:gd name="connsiteY9" fmla="*/ 5942330 h 6259919"/>
              <a:gd name="connsiteX10" fmla="*/ 2590204 w 2907793"/>
              <a:gd name="connsiteY10" fmla="*/ 6259919 h 6259919"/>
              <a:gd name="connsiteX11" fmla="*/ 317589 w 2907793"/>
              <a:gd name="connsiteY11" fmla="*/ 6259919 h 6259919"/>
              <a:gd name="connsiteX12" fmla="*/ 0 w 2907793"/>
              <a:gd name="connsiteY12" fmla="*/ 5942330 h 6259919"/>
              <a:gd name="connsiteX13" fmla="*/ 0 w 2907793"/>
              <a:gd name="connsiteY13" fmla="*/ 317589 h 6259919"/>
              <a:gd name="connsiteX14" fmla="*/ 317589 w 2907793"/>
              <a:gd name="connsiteY14" fmla="*/ 0 h 6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7793" h="6259919">
                <a:moveTo>
                  <a:pt x="317589" y="0"/>
                </a:moveTo>
                <a:lnTo>
                  <a:pt x="667438" y="0"/>
                </a:lnTo>
                <a:lnTo>
                  <a:pt x="667438" y="25353"/>
                </a:lnTo>
                <a:cubicBezTo>
                  <a:pt x="667438" y="144133"/>
                  <a:pt x="763729" y="240424"/>
                  <a:pt x="882509" y="240424"/>
                </a:cubicBezTo>
                <a:lnTo>
                  <a:pt x="2046961" y="240424"/>
                </a:lnTo>
                <a:cubicBezTo>
                  <a:pt x="2165741" y="240424"/>
                  <a:pt x="2262032" y="144133"/>
                  <a:pt x="2262032" y="25353"/>
                </a:cubicBezTo>
                <a:lnTo>
                  <a:pt x="2262032" y="0"/>
                </a:lnTo>
                <a:lnTo>
                  <a:pt x="2590204" y="0"/>
                </a:lnTo>
                <a:cubicBezTo>
                  <a:pt x="2765604" y="0"/>
                  <a:pt x="2907793" y="142189"/>
                  <a:pt x="2907793" y="317589"/>
                </a:cubicBezTo>
                <a:lnTo>
                  <a:pt x="2907793" y="5942330"/>
                </a:lnTo>
                <a:cubicBezTo>
                  <a:pt x="2907793" y="6117730"/>
                  <a:pt x="2765604" y="6259919"/>
                  <a:pt x="2590204" y="6259919"/>
                </a:cubicBezTo>
                <a:lnTo>
                  <a:pt x="317589" y="6259919"/>
                </a:lnTo>
                <a:cubicBezTo>
                  <a:pt x="142189" y="6259919"/>
                  <a:pt x="0" y="6117730"/>
                  <a:pt x="0" y="5942330"/>
                </a:cubicBezTo>
                <a:lnTo>
                  <a:pt x="0" y="317589"/>
                </a:lnTo>
                <a:cubicBezTo>
                  <a:pt x="0" y="142189"/>
                  <a:pt x="142189" y="0"/>
                  <a:pt x="317589" y="0"/>
                </a:cubicBez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tIns="0" anchor="ctr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5" name="Slide Title">
            <a:extLst>
              <a:ext uri="{FF2B5EF4-FFF2-40B4-BE49-F238E27FC236}">
                <a16:creationId xmlns:a16="http://schemas.microsoft.com/office/drawing/2014/main" id="{93CB8E02-97F6-4426-91D7-C3259290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002536"/>
            <a:ext cx="6738906" cy="109921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eyebrow">
            <a:extLst>
              <a:ext uri="{FF2B5EF4-FFF2-40B4-BE49-F238E27FC236}">
                <a16:creationId xmlns:a16="http://schemas.microsoft.com/office/drawing/2014/main" id="{855B4CE9-3847-4920-9EFC-4FE34A7FA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56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93F8B454-4F7B-4FA0-ADD8-619F4AB79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Corporate PowerPoint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80151ED-8C6B-4C13-B54E-F1914E4D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8D0C30-14D4-2343-AA0C-A223CFBC38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800AD59-9888-4C3B-88DB-12F8F86099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2023. Infor. All Rights Reserved. </a:t>
            </a:r>
            <a:r>
              <a:rPr lang="en-US" sz="900" b="0" i="0" spc="0" baseline="0" dirty="0" err="1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tx2"/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0A1645E1-284B-4F93-9E4E-4DB00263750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k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copyright" hidden="1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2021.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32A8F16-5D6F-435D-A67C-70F2FAB7A6A4}"/>
              </a:ext>
            </a:extLst>
          </p:cNvPr>
          <p:cNvSpPr/>
          <p:nvPr userDrawn="1"/>
        </p:nvSpPr>
        <p:spPr>
          <a:xfrm>
            <a:off x="1772331" y="3686629"/>
            <a:ext cx="12712926" cy="9543815"/>
          </a:xfrm>
          <a:prstGeom prst="roundRect">
            <a:avLst>
              <a:gd name="adj" fmla="val 4328"/>
            </a:avLst>
          </a:prstGeom>
          <a:solidFill>
            <a:schemeClr val="tx1"/>
          </a:solidFill>
          <a:ln>
            <a:noFill/>
          </a:ln>
          <a:effectLst>
            <a:outerShdw blurRad="508000" dist="190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9800" y="4116645"/>
            <a:ext cx="11811000" cy="7587199"/>
          </a:xfrm>
          <a:prstGeom prst="roundRect">
            <a:avLst>
              <a:gd name="adj" fmla="val 1100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7863A969-65A1-3645-AAC6-2F596A0F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002536"/>
            <a:ext cx="6738906" cy="109921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eyebrow">
            <a:extLst>
              <a:ext uri="{FF2B5EF4-FFF2-40B4-BE49-F238E27FC236}">
                <a16:creationId xmlns:a16="http://schemas.microsoft.com/office/drawing/2014/main" id="{1CFA38F8-455A-6140-9240-0AA04CCE4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256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334D70-895C-4E0B-9D10-D14935AFD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1294" y="3595562"/>
            <a:ext cx="15875000" cy="91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 w/Titl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AAB6E707-0451-1345-9BFF-1C64AFAB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6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03748F9-7281-AF4D-BC92-693C0EF9BC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8336" y="3330000"/>
            <a:ext cx="4713910" cy="2693663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C3250296-4042-7643-9653-145A3908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C169B0-5B86-6E43-9E61-E1F55A5D84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68376" y="3330000"/>
            <a:ext cx="4713910" cy="2693663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0EAA27C-B585-B24C-A485-08E3ED5CC7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28416" y="3330000"/>
            <a:ext cx="4713910" cy="2693663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BF0DFB9-8443-5F4D-BDFF-1228AE62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A0191E8B-3195-DD45-A8E1-92B0F4800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spc="-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0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Corporate PowerPoint Template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2B3A9-AB3B-8942-B81D-DCB9944C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6" y="2604259"/>
            <a:ext cx="14430375" cy="5631692"/>
          </a:xfrm>
        </p:spPr>
        <p:txBody>
          <a:bodyPr/>
          <a:lstStyle>
            <a:lvl1pPr>
              <a:lnSpc>
                <a:spcPct val="110000"/>
              </a:lnSpc>
              <a:spcBef>
                <a:spcPts val="3200"/>
              </a:spcBef>
              <a:spcAft>
                <a:spcPts val="400"/>
              </a:spcAft>
              <a:defRPr spc="-20" baseline="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buClrTx/>
              <a:defRPr spc="-20" baseline="0">
                <a:solidFill>
                  <a:schemeClr val="tx1"/>
                </a:solidFill>
              </a:defRPr>
            </a:lvl2pPr>
            <a:lvl3pPr marL="584200" indent="-260350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pc="-20" baseline="0">
                <a:solidFill>
                  <a:schemeClr val="tx1"/>
                </a:solidFill>
              </a:defRPr>
            </a:lvl3pPr>
            <a:lvl4pPr marL="866775" indent="-260350">
              <a:lnSpc>
                <a:spcPct val="110000"/>
              </a:lnSpc>
              <a:spcBef>
                <a:spcPts val="600"/>
              </a:spcBef>
              <a:buClrTx/>
              <a:tabLst/>
              <a:defRPr spc="-20" baseline="0">
                <a:solidFill>
                  <a:schemeClr val="tx1"/>
                </a:solidFill>
              </a:defRPr>
            </a:lvl4pPr>
            <a:lvl5pPr marL="1149350" indent="-268288">
              <a:lnSpc>
                <a:spcPct val="11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Corporate PowerPoint Template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AAD23B-982C-E4CF-BEC5-C73D273DB2D7}"/>
              </a:ext>
            </a:extLst>
          </p:cNvPr>
          <p:cNvSpPr/>
          <p:nvPr userDrawn="1"/>
        </p:nvSpPr>
        <p:spPr>
          <a:xfrm>
            <a:off x="1060736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72130-E94A-8737-E39D-07A42F41D5D3}"/>
              </a:ext>
            </a:extLst>
          </p:cNvPr>
          <p:cNvSpPr/>
          <p:nvPr userDrawn="1"/>
        </p:nvSpPr>
        <p:spPr>
          <a:xfrm>
            <a:off x="2509972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9689C-7CF7-7294-3913-0D325C3A353C}"/>
              </a:ext>
            </a:extLst>
          </p:cNvPr>
          <p:cNvSpPr/>
          <p:nvPr userDrawn="1"/>
        </p:nvSpPr>
        <p:spPr>
          <a:xfrm>
            <a:off x="3959208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FC0FA-C0F0-A384-F5E9-D00A900651FE}"/>
              </a:ext>
            </a:extLst>
          </p:cNvPr>
          <p:cNvSpPr/>
          <p:nvPr userDrawn="1"/>
        </p:nvSpPr>
        <p:spPr>
          <a:xfrm>
            <a:off x="5408444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9FE1A-3950-89BA-89C8-928BCC6B4F95}"/>
              </a:ext>
            </a:extLst>
          </p:cNvPr>
          <p:cNvSpPr/>
          <p:nvPr userDrawn="1"/>
        </p:nvSpPr>
        <p:spPr>
          <a:xfrm>
            <a:off x="6857680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9EC64C-8FEF-BF50-12D3-778BF9AFEF1F}"/>
              </a:ext>
            </a:extLst>
          </p:cNvPr>
          <p:cNvSpPr/>
          <p:nvPr userDrawn="1"/>
        </p:nvSpPr>
        <p:spPr>
          <a:xfrm>
            <a:off x="8306916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F34CA-9B95-6066-F163-FFDD9412BE43}"/>
              </a:ext>
            </a:extLst>
          </p:cNvPr>
          <p:cNvSpPr/>
          <p:nvPr userDrawn="1"/>
        </p:nvSpPr>
        <p:spPr>
          <a:xfrm>
            <a:off x="9756152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EFC871-338D-BB95-A5FA-378A51FA1EA0}"/>
              </a:ext>
            </a:extLst>
          </p:cNvPr>
          <p:cNvSpPr/>
          <p:nvPr userDrawn="1"/>
        </p:nvSpPr>
        <p:spPr>
          <a:xfrm>
            <a:off x="11205388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F9F82-9419-A2B8-7790-8D5F0D7905C6}"/>
              </a:ext>
            </a:extLst>
          </p:cNvPr>
          <p:cNvSpPr/>
          <p:nvPr userDrawn="1"/>
        </p:nvSpPr>
        <p:spPr>
          <a:xfrm>
            <a:off x="12654624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67B93-DE6A-7E68-9A9E-8076F395B8C3}"/>
              </a:ext>
            </a:extLst>
          </p:cNvPr>
          <p:cNvSpPr/>
          <p:nvPr userDrawn="1"/>
        </p:nvSpPr>
        <p:spPr>
          <a:xfrm>
            <a:off x="14103864" y="1637830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64D7B3-9BC7-21A1-E62E-D39AD440EDDC}"/>
              </a:ext>
            </a:extLst>
          </p:cNvPr>
          <p:cNvSpPr/>
          <p:nvPr userDrawn="1"/>
        </p:nvSpPr>
        <p:spPr>
          <a:xfrm>
            <a:off x="1060736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501B3-6F46-2258-B643-7C80B9B3F212}"/>
              </a:ext>
            </a:extLst>
          </p:cNvPr>
          <p:cNvSpPr/>
          <p:nvPr userDrawn="1"/>
        </p:nvSpPr>
        <p:spPr>
          <a:xfrm>
            <a:off x="2509972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FF628-2D24-0A4C-5A4D-710386B9857C}"/>
              </a:ext>
            </a:extLst>
          </p:cNvPr>
          <p:cNvSpPr/>
          <p:nvPr userDrawn="1"/>
        </p:nvSpPr>
        <p:spPr>
          <a:xfrm>
            <a:off x="3959208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37A66-223F-C4AB-2C0C-54359299EA82}"/>
              </a:ext>
            </a:extLst>
          </p:cNvPr>
          <p:cNvSpPr/>
          <p:nvPr userDrawn="1"/>
        </p:nvSpPr>
        <p:spPr>
          <a:xfrm>
            <a:off x="5408444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E1FCE-B894-C0CA-54C5-210E16D08175}"/>
              </a:ext>
            </a:extLst>
          </p:cNvPr>
          <p:cNvSpPr/>
          <p:nvPr userDrawn="1"/>
        </p:nvSpPr>
        <p:spPr>
          <a:xfrm>
            <a:off x="6857680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D2FF4-F043-54C9-6A4C-7949533BDCFA}"/>
              </a:ext>
            </a:extLst>
          </p:cNvPr>
          <p:cNvSpPr/>
          <p:nvPr userDrawn="1"/>
        </p:nvSpPr>
        <p:spPr>
          <a:xfrm>
            <a:off x="8306916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13F88-B444-BBC8-1B79-EE8F7C51071D}"/>
              </a:ext>
            </a:extLst>
          </p:cNvPr>
          <p:cNvSpPr/>
          <p:nvPr userDrawn="1"/>
        </p:nvSpPr>
        <p:spPr>
          <a:xfrm>
            <a:off x="9756152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D061A0-DEFD-77F6-5F73-77B6DF68596A}"/>
              </a:ext>
            </a:extLst>
          </p:cNvPr>
          <p:cNvSpPr/>
          <p:nvPr userDrawn="1"/>
        </p:nvSpPr>
        <p:spPr>
          <a:xfrm>
            <a:off x="11205388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3B5669-5FAF-0119-55B4-6ED9F1B404F2}"/>
              </a:ext>
            </a:extLst>
          </p:cNvPr>
          <p:cNvSpPr/>
          <p:nvPr userDrawn="1"/>
        </p:nvSpPr>
        <p:spPr>
          <a:xfrm>
            <a:off x="12654624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834C4A-2A26-2805-134B-ACD519E28B86}"/>
              </a:ext>
            </a:extLst>
          </p:cNvPr>
          <p:cNvSpPr/>
          <p:nvPr userDrawn="1"/>
        </p:nvSpPr>
        <p:spPr>
          <a:xfrm>
            <a:off x="14103864" y="3283598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D4B9B1-61F9-DE28-D9B8-F9741E1E0589}"/>
              </a:ext>
            </a:extLst>
          </p:cNvPr>
          <p:cNvSpPr/>
          <p:nvPr userDrawn="1"/>
        </p:nvSpPr>
        <p:spPr>
          <a:xfrm>
            <a:off x="1060736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95DCBD-B886-6D49-FBA0-E18190527FA0}"/>
              </a:ext>
            </a:extLst>
          </p:cNvPr>
          <p:cNvSpPr/>
          <p:nvPr userDrawn="1"/>
        </p:nvSpPr>
        <p:spPr>
          <a:xfrm>
            <a:off x="2509972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8D608-AA2C-6870-8F78-D62C444DB6D9}"/>
              </a:ext>
            </a:extLst>
          </p:cNvPr>
          <p:cNvSpPr/>
          <p:nvPr userDrawn="1"/>
        </p:nvSpPr>
        <p:spPr>
          <a:xfrm>
            <a:off x="3959208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64EAC0-2E45-70B8-3B73-58B86F5F080C}"/>
              </a:ext>
            </a:extLst>
          </p:cNvPr>
          <p:cNvSpPr/>
          <p:nvPr userDrawn="1"/>
        </p:nvSpPr>
        <p:spPr>
          <a:xfrm>
            <a:off x="5408444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2EC7B0-8D5A-2EBB-5653-7A78AFDE6BC0}"/>
              </a:ext>
            </a:extLst>
          </p:cNvPr>
          <p:cNvSpPr/>
          <p:nvPr userDrawn="1"/>
        </p:nvSpPr>
        <p:spPr>
          <a:xfrm>
            <a:off x="6857680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E553E7-2824-297A-4F34-B0C285B90955}"/>
              </a:ext>
            </a:extLst>
          </p:cNvPr>
          <p:cNvSpPr/>
          <p:nvPr userDrawn="1"/>
        </p:nvSpPr>
        <p:spPr>
          <a:xfrm>
            <a:off x="8306916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C48919-CE59-0D06-BC6C-A8336F8E61BA}"/>
              </a:ext>
            </a:extLst>
          </p:cNvPr>
          <p:cNvSpPr/>
          <p:nvPr userDrawn="1"/>
        </p:nvSpPr>
        <p:spPr>
          <a:xfrm>
            <a:off x="9756152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32E9CB-2925-3758-4E86-A2F04A05A817}"/>
              </a:ext>
            </a:extLst>
          </p:cNvPr>
          <p:cNvSpPr/>
          <p:nvPr userDrawn="1"/>
        </p:nvSpPr>
        <p:spPr>
          <a:xfrm>
            <a:off x="11205388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70F18A-FD9B-3E41-1A1A-EBD747810DE8}"/>
              </a:ext>
            </a:extLst>
          </p:cNvPr>
          <p:cNvSpPr/>
          <p:nvPr userDrawn="1"/>
        </p:nvSpPr>
        <p:spPr>
          <a:xfrm>
            <a:off x="12654624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B1D885-D9E0-7D65-118A-A3D748F1CBE7}"/>
              </a:ext>
            </a:extLst>
          </p:cNvPr>
          <p:cNvSpPr/>
          <p:nvPr userDrawn="1"/>
        </p:nvSpPr>
        <p:spPr>
          <a:xfrm>
            <a:off x="14103864" y="4929366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EFA7D8-7862-C087-32B6-7EA1CD778517}"/>
              </a:ext>
            </a:extLst>
          </p:cNvPr>
          <p:cNvSpPr/>
          <p:nvPr userDrawn="1"/>
        </p:nvSpPr>
        <p:spPr>
          <a:xfrm>
            <a:off x="1060736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7D0E4B-C2A1-DB15-BA34-5B2AAB7126DE}"/>
              </a:ext>
            </a:extLst>
          </p:cNvPr>
          <p:cNvSpPr/>
          <p:nvPr userDrawn="1"/>
        </p:nvSpPr>
        <p:spPr>
          <a:xfrm>
            <a:off x="2509972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AD2F21-C6BF-7D2E-6A19-88CDE5319CF0}"/>
              </a:ext>
            </a:extLst>
          </p:cNvPr>
          <p:cNvSpPr/>
          <p:nvPr userDrawn="1"/>
        </p:nvSpPr>
        <p:spPr>
          <a:xfrm>
            <a:off x="3959208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D7A04-00B4-BA80-8638-BA6D2AAD2627}"/>
              </a:ext>
            </a:extLst>
          </p:cNvPr>
          <p:cNvSpPr/>
          <p:nvPr userDrawn="1"/>
        </p:nvSpPr>
        <p:spPr>
          <a:xfrm>
            <a:off x="5408444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ED9052-3036-752E-AB9A-B319BE57E16D}"/>
              </a:ext>
            </a:extLst>
          </p:cNvPr>
          <p:cNvSpPr/>
          <p:nvPr userDrawn="1"/>
        </p:nvSpPr>
        <p:spPr>
          <a:xfrm>
            <a:off x="6857680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2BB08-36A0-80E5-37CD-26F4C074C8AC}"/>
              </a:ext>
            </a:extLst>
          </p:cNvPr>
          <p:cNvSpPr/>
          <p:nvPr userDrawn="1"/>
        </p:nvSpPr>
        <p:spPr>
          <a:xfrm>
            <a:off x="8306916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B2475B-6679-27D6-224E-EAB77E773A56}"/>
              </a:ext>
            </a:extLst>
          </p:cNvPr>
          <p:cNvSpPr/>
          <p:nvPr userDrawn="1"/>
        </p:nvSpPr>
        <p:spPr>
          <a:xfrm>
            <a:off x="9756152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87A9CF-3675-75B9-52EC-0E63E2F074BF}"/>
              </a:ext>
            </a:extLst>
          </p:cNvPr>
          <p:cNvSpPr/>
          <p:nvPr userDrawn="1"/>
        </p:nvSpPr>
        <p:spPr>
          <a:xfrm>
            <a:off x="11205388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3EAAD8-9EBF-74A0-EF4E-148540EFAF69}"/>
              </a:ext>
            </a:extLst>
          </p:cNvPr>
          <p:cNvSpPr/>
          <p:nvPr userDrawn="1"/>
        </p:nvSpPr>
        <p:spPr>
          <a:xfrm>
            <a:off x="12654624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5C43F4-4157-5CEC-B8A0-EFCE85FE0091}"/>
              </a:ext>
            </a:extLst>
          </p:cNvPr>
          <p:cNvSpPr/>
          <p:nvPr userDrawn="1"/>
        </p:nvSpPr>
        <p:spPr>
          <a:xfrm>
            <a:off x="14103864" y="6575133"/>
            <a:ext cx="1067743" cy="1428462"/>
          </a:xfrm>
          <a:prstGeom prst="rect">
            <a:avLst/>
          </a:prstGeom>
          <a:solidFill>
            <a:srgbClr val="F3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proof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DD1BB-D966-08FD-5C0F-7A3F791D1F45}"/>
              </a:ext>
            </a:extLst>
          </p:cNvPr>
          <p:cNvSpPr/>
          <p:nvPr userDrawn="1"/>
        </p:nvSpPr>
        <p:spPr>
          <a:xfrm>
            <a:off x="6354636" y="0"/>
            <a:ext cx="9902952" cy="9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lvl="0" indent="0" algn="ctr" defTabSz="1219170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</a:pPr>
            <a:endParaRPr lang="en-US" sz="2000" b="0" i="0" spc="0" baseline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4636" y="1"/>
            <a:ext cx="9902952" cy="3430236"/>
          </a:xfrm>
          <a:solidFill>
            <a:schemeClr val="bg1">
              <a:lumMod val="95000"/>
            </a:schemeClr>
          </a:solid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infor</a:t>
            </a:r>
            <a:r>
              <a:rPr lang="en-US" dirty="0"/>
              <a:t> licensed image here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C2D24684-DD1B-1742-99CD-051794F876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F5B5C-167C-A244-8919-C7C38082D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2" y="3832426"/>
            <a:ext cx="4865453" cy="15827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900"/>
              </a:spcBef>
              <a:defRPr sz="1400"/>
            </a:lvl1pPr>
            <a:lvl2pPr>
              <a:lnSpc>
                <a:spcPct val="120000"/>
              </a:lnSpc>
              <a:spcBef>
                <a:spcPts val="900"/>
              </a:spcBef>
              <a:defRPr sz="1200"/>
            </a:lvl2pPr>
            <a:lvl3pPr>
              <a:lnSpc>
                <a:spcPct val="120000"/>
              </a:lnSpc>
              <a:spcBef>
                <a:spcPts val="900"/>
              </a:spcBef>
              <a:defRPr sz="1100"/>
            </a:lvl3pPr>
            <a:lvl4pPr>
              <a:lnSpc>
                <a:spcPct val="120000"/>
              </a:lnSpc>
              <a:spcBef>
                <a:spcPts val="900"/>
              </a:spcBef>
              <a:defRPr sz="1050"/>
            </a:lvl4pPr>
            <a:lvl5pPr>
              <a:lnSpc>
                <a:spcPct val="120000"/>
              </a:lnSpc>
              <a:spcBef>
                <a:spcPts val="9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080690-0B59-D44A-97AF-F2D2456159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7578" y="4573749"/>
            <a:ext cx="3931920" cy="1582737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 spc="-30" baseline="0"/>
            </a:lvl1pPr>
            <a:lvl2pPr marL="182880" indent="-182880">
              <a:lnSpc>
                <a:spcPct val="110000"/>
              </a:lnSpc>
              <a:spcBef>
                <a:spcPts val="600"/>
              </a:spcBef>
              <a:defRPr sz="1400" spc="-30" baseline="0"/>
            </a:lvl2pPr>
            <a:lvl3pPr marL="365760" indent="-182880">
              <a:lnSpc>
                <a:spcPct val="110000"/>
              </a:lnSpc>
              <a:spcBef>
                <a:spcPts val="600"/>
              </a:spcBef>
              <a:tabLst/>
              <a:defRPr sz="1200" spc="-30" baseline="0"/>
            </a:lvl3pPr>
            <a:lvl4pPr marL="514350" indent="-16986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4pPr>
            <a:lvl5pPr marL="690563" indent="-17621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A1B195-C3E6-864D-B582-A180E0F20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7578" y="3832426"/>
            <a:ext cx="3931920" cy="457200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1800" b="1" spc="-4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B34F70-4359-8C48-B895-B79364E55D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98568" y="3832426"/>
            <a:ext cx="3931920" cy="457200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1800" b="1" spc="-4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6FF578-E61D-5D4A-8734-0081F6E130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398568" y="4573749"/>
            <a:ext cx="3931920" cy="1582737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 spc="-30" baseline="0"/>
            </a:lvl1pPr>
            <a:lvl2pPr marL="182880" indent="-182880">
              <a:lnSpc>
                <a:spcPct val="110000"/>
              </a:lnSpc>
              <a:spcBef>
                <a:spcPts val="600"/>
              </a:spcBef>
              <a:defRPr sz="1400" spc="-30" baseline="0"/>
            </a:lvl2pPr>
            <a:lvl3pPr marL="365760" indent="-182880">
              <a:lnSpc>
                <a:spcPct val="110000"/>
              </a:lnSpc>
              <a:spcBef>
                <a:spcPts val="600"/>
              </a:spcBef>
              <a:tabLst/>
              <a:defRPr sz="1200" spc="-30" baseline="0"/>
            </a:lvl3pPr>
            <a:lvl4pPr marL="514350" indent="-16986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4pPr>
            <a:lvl5pPr marL="690563" indent="-17621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F4E3E95-A2C8-5A4A-AAEA-E979385ADE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8336" y="8784832"/>
            <a:ext cx="3931920" cy="143829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800" b="0" spc="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&lt;insert part number if applicable or delete this field&gt;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B55999EB-EA73-F548-84B2-A836DC863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336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184DE-FACF-AE2A-FF54-254A9904C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75668" y="7865296"/>
            <a:ext cx="837778" cy="7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proof poin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4636" y="1"/>
            <a:ext cx="9902952" cy="3430236"/>
          </a:xfrm>
          <a:noFill/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C2D24684-DD1B-1742-99CD-051794F876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F5B5C-167C-A244-8919-C7C38082D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2" y="3832426"/>
            <a:ext cx="4865453" cy="15827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900"/>
              </a:spcBef>
              <a:defRPr sz="1400"/>
            </a:lvl1pPr>
            <a:lvl2pPr>
              <a:lnSpc>
                <a:spcPct val="120000"/>
              </a:lnSpc>
              <a:spcBef>
                <a:spcPts val="900"/>
              </a:spcBef>
              <a:defRPr sz="1200"/>
            </a:lvl2pPr>
            <a:lvl3pPr>
              <a:lnSpc>
                <a:spcPct val="120000"/>
              </a:lnSpc>
              <a:spcBef>
                <a:spcPts val="900"/>
              </a:spcBef>
              <a:defRPr sz="1100"/>
            </a:lvl3pPr>
            <a:lvl4pPr>
              <a:lnSpc>
                <a:spcPct val="120000"/>
              </a:lnSpc>
              <a:spcBef>
                <a:spcPts val="900"/>
              </a:spcBef>
              <a:defRPr sz="1050"/>
            </a:lvl4pPr>
            <a:lvl5pPr>
              <a:lnSpc>
                <a:spcPct val="120000"/>
              </a:lnSpc>
              <a:spcBef>
                <a:spcPts val="9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080690-0B59-D44A-97AF-F2D2456159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7578" y="4573749"/>
            <a:ext cx="3931920" cy="1582737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 spc="-30" baseline="0"/>
            </a:lvl1pPr>
            <a:lvl2pPr marL="182880" indent="-182880">
              <a:lnSpc>
                <a:spcPct val="110000"/>
              </a:lnSpc>
              <a:spcBef>
                <a:spcPts val="600"/>
              </a:spcBef>
              <a:defRPr sz="1400" spc="-30" baseline="0"/>
            </a:lvl2pPr>
            <a:lvl3pPr marL="365760" indent="-182880">
              <a:lnSpc>
                <a:spcPct val="110000"/>
              </a:lnSpc>
              <a:spcBef>
                <a:spcPts val="600"/>
              </a:spcBef>
              <a:tabLst/>
              <a:defRPr sz="1200" spc="-30" baseline="0"/>
            </a:lvl3pPr>
            <a:lvl4pPr marL="514350" indent="-16986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4pPr>
            <a:lvl5pPr marL="690563" indent="-17621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A1B195-C3E6-864D-B582-A180E0F20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7578" y="3832426"/>
            <a:ext cx="3931920" cy="457200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1800" b="1" spc="-4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B34F70-4359-8C48-B895-B79364E55D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98568" y="3832426"/>
            <a:ext cx="3931920" cy="457200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1800" b="1" spc="-4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6FF578-E61D-5D4A-8734-0081F6E130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398568" y="4573749"/>
            <a:ext cx="3931920" cy="1582737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 spc="-30" baseline="0"/>
            </a:lvl1pPr>
            <a:lvl2pPr marL="182880" indent="-182880">
              <a:lnSpc>
                <a:spcPct val="110000"/>
              </a:lnSpc>
              <a:spcBef>
                <a:spcPts val="600"/>
              </a:spcBef>
              <a:defRPr sz="1400" spc="-30" baseline="0"/>
            </a:lvl2pPr>
            <a:lvl3pPr marL="365760" indent="-182880">
              <a:lnSpc>
                <a:spcPct val="110000"/>
              </a:lnSpc>
              <a:spcBef>
                <a:spcPts val="600"/>
              </a:spcBef>
              <a:tabLst/>
              <a:defRPr sz="1200" spc="-30" baseline="0"/>
            </a:lvl3pPr>
            <a:lvl4pPr marL="514350" indent="-16986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4pPr>
            <a:lvl5pPr marL="690563" indent="-176213">
              <a:lnSpc>
                <a:spcPct val="110000"/>
              </a:lnSpc>
              <a:spcBef>
                <a:spcPts val="600"/>
              </a:spcBef>
              <a:tabLst/>
              <a:defRPr sz="1100" spc="-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913BBA-0A24-894A-A403-3D5B53341143}"/>
              </a:ext>
            </a:extLst>
          </p:cNvPr>
          <p:cNvSpPr/>
          <p:nvPr userDrawn="1"/>
        </p:nvSpPr>
        <p:spPr>
          <a:xfrm>
            <a:off x="9370692" y="8236294"/>
            <a:ext cx="4035268" cy="3988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CONFIDENTIAL:  </a:t>
            </a:r>
            <a:r>
              <a:rPr lang="en-US" sz="1000" dirty="0"/>
              <a:t>FOR INTERNAL REFERENCE USE ONLY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81AE2F-570D-B649-9A76-5FFAE3595B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8336" y="8784832"/>
            <a:ext cx="3931920" cy="143829"/>
          </a:xfrm>
          <a:noFill/>
        </p:spPr>
        <p:txBody>
          <a:bodyPr wrap="none" lIns="0" rtlCol="0" anchor="ctr">
            <a:noAutofit/>
          </a:bodyPr>
          <a:lstStyle>
            <a:lvl1pPr>
              <a:defRPr lang="en-US" sz="800" b="0" spc="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 lvl="0" defTabSz="457200"/>
            <a:r>
              <a:rPr lang="en-US"/>
              <a:t>&lt;insert part number if applicable or delete this field&gt;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5757063-1B0A-4543-86E9-53E629CCA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336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C42E77DE-3FDD-418E-B46B-C04BBAE6C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0E724B-DAE9-22A5-E56C-5FC9DA8AB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75668" y="7865296"/>
            <a:ext cx="837778" cy="7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dark ">
    <p:bg>
      <p:bgPr>
        <a:solidFill>
          <a:srgbClr val="15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Pattern">
            <a:extLst>
              <a:ext uri="{FF2B5EF4-FFF2-40B4-BE49-F238E27FC236}">
                <a16:creationId xmlns:a16="http://schemas.microsoft.com/office/drawing/2014/main" id="{2DE6E128-E99E-5848-AA38-DC7714DF8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-4031" t="32171" r="4101" b="16982"/>
          <a:stretch/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366" y="3262020"/>
            <a:ext cx="5400000" cy="1547047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01368" y="1015998"/>
            <a:ext cx="5400000" cy="198701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Footer">
            <a:extLst>
              <a:ext uri="{FF2B5EF4-FFF2-40B4-BE49-F238E27FC236}">
                <a16:creationId xmlns:a16="http://schemas.microsoft.com/office/drawing/2014/main" id="{BE52E0D8-3923-B61D-4357-6FDF934CCB0D}"/>
              </a:ext>
            </a:extLst>
          </p:cNvPr>
          <p:cNvSpPr txBox="1">
            <a:spLocks/>
          </p:cNvSpPr>
          <p:nvPr userDrawn="1"/>
        </p:nvSpPr>
        <p:spPr>
          <a:xfrm>
            <a:off x="12329346" y="7749677"/>
            <a:ext cx="3001142" cy="197555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/>
                </a:solidFill>
              </a:rPr>
              <a:t>Copyright © 2023. Infor. All Rights Reserved. </a:t>
            </a:r>
            <a:r>
              <a:rPr lang="en-US" sz="700" dirty="0" err="1">
                <a:solidFill>
                  <a:schemeClr val="bg1"/>
                </a:solidFill>
              </a:rPr>
              <a:t>infor.com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4CB7A610-D617-ED4E-4F26-22CE38F14D20}"/>
              </a:ext>
            </a:extLst>
          </p:cNvPr>
          <p:cNvSpPr/>
          <p:nvPr userDrawn="1"/>
        </p:nvSpPr>
        <p:spPr>
          <a:xfrm>
            <a:off x="10545629" y="6798531"/>
            <a:ext cx="1048396" cy="399761"/>
          </a:xfrm>
          <a:custGeom>
            <a:avLst/>
            <a:gdLst>
              <a:gd name="connsiteX0" fmla="*/ 0 w 1432159"/>
              <a:gd name="connsiteY0" fmla="*/ 537776 h 546092"/>
              <a:gd name="connsiteX1" fmla="*/ 107372 w 1432159"/>
              <a:gd name="connsiteY1" fmla="*/ 537776 h 546092"/>
              <a:gd name="connsiteX2" fmla="*/ 107372 w 1432159"/>
              <a:gd name="connsiteY2" fmla="*/ 197534 h 546092"/>
              <a:gd name="connsiteX3" fmla="*/ 0 w 1432159"/>
              <a:gd name="connsiteY3" fmla="*/ 197534 h 546092"/>
              <a:gd name="connsiteX4" fmla="*/ 164719 w 1432159"/>
              <a:gd name="connsiteY4" fmla="*/ 537776 h 546092"/>
              <a:gd name="connsiteX5" fmla="*/ 272185 w 1432159"/>
              <a:gd name="connsiteY5" fmla="*/ 537776 h 546092"/>
              <a:gd name="connsiteX6" fmla="*/ 272185 w 1432159"/>
              <a:gd name="connsiteY6" fmla="*/ 368316 h 546092"/>
              <a:gd name="connsiteX7" fmla="*/ 336665 w 1432159"/>
              <a:gd name="connsiteY7" fmla="*/ 281555 h 546092"/>
              <a:gd name="connsiteX8" fmla="*/ 392491 w 1432159"/>
              <a:gd name="connsiteY8" fmla="*/ 371152 h 546092"/>
              <a:gd name="connsiteX9" fmla="*/ 392491 w 1432159"/>
              <a:gd name="connsiteY9" fmla="*/ 537776 h 546092"/>
              <a:gd name="connsiteX10" fmla="*/ 499958 w 1432159"/>
              <a:gd name="connsiteY10" fmla="*/ 537776 h 546092"/>
              <a:gd name="connsiteX11" fmla="*/ 499958 w 1432159"/>
              <a:gd name="connsiteY11" fmla="*/ 350076 h 546092"/>
              <a:gd name="connsiteX12" fmla="*/ 370998 w 1432159"/>
              <a:gd name="connsiteY12" fmla="*/ 189406 h 546092"/>
              <a:gd name="connsiteX13" fmla="*/ 267906 w 1432159"/>
              <a:gd name="connsiteY13" fmla="*/ 229101 h 546092"/>
              <a:gd name="connsiteX14" fmla="*/ 267906 w 1432159"/>
              <a:gd name="connsiteY14" fmla="*/ 197439 h 546092"/>
              <a:gd name="connsiteX15" fmla="*/ 164719 w 1432159"/>
              <a:gd name="connsiteY15" fmla="*/ 197439 h 546092"/>
              <a:gd name="connsiteX16" fmla="*/ 557305 w 1432159"/>
              <a:gd name="connsiteY16" fmla="*/ 537776 h 546092"/>
              <a:gd name="connsiteX17" fmla="*/ 665247 w 1432159"/>
              <a:gd name="connsiteY17" fmla="*/ 537776 h 546092"/>
              <a:gd name="connsiteX18" fmla="*/ 665247 w 1432159"/>
              <a:gd name="connsiteY18" fmla="*/ 281555 h 546092"/>
              <a:gd name="connsiteX19" fmla="*/ 744753 w 1432159"/>
              <a:gd name="connsiteY19" fmla="*/ 281555 h 546092"/>
              <a:gd name="connsiteX20" fmla="*/ 744753 w 1432159"/>
              <a:gd name="connsiteY20" fmla="*/ 197534 h 546092"/>
              <a:gd name="connsiteX21" fmla="*/ 665247 w 1432159"/>
              <a:gd name="connsiteY21" fmla="*/ 197534 h 546092"/>
              <a:gd name="connsiteX22" fmla="*/ 665247 w 1432159"/>
              <a:gd name="connsiteY22" fmla="*/ 143284 h 546092"/>
              <a:gd name="connsiteX23" fmla="*/ 716793 w 1432159"/>
              <a:gd name="connsiteY23" fmla="*/ 87900 h 546092"/>
              <a:gd name="connsiteX24" fmla="*/ 751886 w 1432159"/>
              <a:gd name="connsiteY24" fmla="*/ 94989 h 546092"/>
              <a:gd name="connsiteX25" fmla="*/ 756832 w 1432159"/>
              <a:gd name="connsiteY25" fmla="*/ 6053 h 546092"/>
              <a:gd name="connsiteX26" fmla="*/ 693778 w 1432159"/>
              <a:gd name="connsiteY26" fmla="*/ 99 h 546092"/>
              <a:gd name="connsiteX27" fmla="*/ 557685 w 1432159"/>
              <a:gd name="connsiteY27" fmla="*/ 137330 h 546092"/>
              <a:gd name="connsiteX28" fmla="*/ 951603 w 1432159"/>
              <a:gd name="connsiteY28" fmla="*/ 189122 h 546092"/>
              <a:gd name="connsiteX29" fmla="*/ 758258 w 1432159"/>
              <a:gd name="connsiteY29" fmla="*/ 367655 h 546092"/>
              <a:gd name="connsiteX30" fmla="*/ 951603 w 1432159"/>
              <a:gd name="connsiteY30" fmla="*/ 546093 h 546092"/>
              <a:gd name="connsiteX31" fmla="*/ 1145043 w 1432159"/>
              <a:gd name="connsiteY31" fmla="*/ 367655 h 546092"/>
              <a:gd name="connsiteX32" fmla="*/ 951603 w 1432159"/>
              <a:gd name="connsiteY32" fmla="*/ 189122 h 546092"/>
              <a:gd name="connsiteX33" fmla="*/ 951603 w 1432159"/>
              <a:gd name="connsiteY33" fmla="*/ 453755 h 546092"/>
              <a:gd name="connsiteX34" fmla="*/ 866010 w 1432159"/>
              <a:gd name="connsiteY34" fmla="*/ 367655 h 546092"/>
              <a:gd name="connsiteX35" fmla="*/ 951603 w 1432159"/>
              <a:gd name="connsiteY35" fmla="*/ 281555 h 546092"/>
              <a:gd name="connsiteX36" fmla="*/ 1037196 w 1432159"/>
              <a:gd name="connsiteY36" fmla="*/ 367655 h 546092"/>
              <a:gd name="connsiteX37" fmla="*/ 951603 w 1432159"/>
              <a:gd name="connsiteY37" fmla="*/ 453755 h 546092"/>
              <a:gd name="connsiteX38" fmla="*/ 1187079 w 1432159"/>
              <a:gd name="connsiteY38" fmla="*/ 537776 h 546092"/>
              <a:gd name="connsiteX39" fmla="*/ 1294545 w 1432159"/>
              <a:gd name="connsiteY39" fmla="*/ 537776 h 546092"/>
              <a:gd name="connsiteX40" fmla="*/ 1294545 w 1432159"/>
              <a:gd name="connsiteY40" fmla="*/ 399316 h 546092"/>
              <a:gd name="connsiteX41" fmla="*/ 1386225 w 1432159"/>
              <a:gd name="connsiteY41" fmla="*/ 273994 h 546092"/>
              <a:gd name="connsiteX42" fmla="*/ 1432160 w 1432159"/>
              <a:gd name="connsiteY42" fmla="*/ 280988 h 546092"/>
              <a:gd name="connsiteX43" fmla="*/ 1432160 w 1432159"/>
              <a:gd name="connsiteY43" fmla="*/ 188839 h 546092"/>
              <a:gd name="connsiteX44" fmla="*/ 1294545 w 1432159"/>
              <a:gd name="connsiteY44" fmla="*/ 227305 h 546092"/>
              <a:gd name="connsiteX45" fmla="*/ 1294545 w 1432159"/>
              <a:gd name="connsiteY45" fmla="*/ 197534 h 546092"/>
              <a:gd name="connsiteX46" fmla="*/ 1187079 w 1432159"/>
              <a:gd name="connsiteY46" fmla="*/ 197534 h 546092"/>
              <a:gd name="connsiteX47" fmla="*/ 0 w 1432159"/>
              <a:gd name="connsiteY47" fmla="*/ 141488 h 546092"/>
              <a:gd name="connsiteX48" fmla="*/ 107372 w 1432159"/>
              <a:gd name="connsiteY48" fmla="*/ 141488 h 546092"/>
              <a:gd name="connsiteX49" fmla="*/ 107372 w 1432159"/>
              <a:gd name="connsiteY49" fmla="*/ 13425 h 546092"/>
              <a:gd name="connsiteX50" fmla="*/ 0 w 1432159"/>
              <a:gd name="connsiteY50" fmla="*/ 85443 h 5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32159" h="546092">
                <a:moveTo>
                  <a:pt x="0" y="537776"/>
                </a:moveTo>
                <a:lnTo>
                  <a:pt x="107372" y="537776"/>
                </a:lnTo>
                <a:lnTo>
                  <a:pt x="107372" y="197534"/>
                </a:lnTo>
                <a:lnTo>
                  <a:pt x="0" y="197534"/>
                </a:lnTo>
                <a:close/>
                <a:moveTo>
                  <a:pt x="164719" y="537776"/>
                </a:moveTo>
                <a:lnTo>
                  <a:pt x="272185" y="537776"/>
                </a:lnTo>
                <a:lnTo>
                  <a:pt x="272185" y="368316"/>
                </a:lnTo>
                <a:cubicBezTo>
                  <a:pt x="272185" y="324179"/>
                  <a:pt x="280745" y="281555"/>
                  <a:pt x="336665" y="281555"/>
                </a:cubicBezTo>
                <a:cubicBezTo>
                  <a:pt x="392586" y="281555"/>
                  <a:pt x="392491" y="331929"/>
                  <a:pt x="392491" y="371152"/>
                </a:cubicBezTo>
                <a:lnTo>
                  <a:pt x="392491" y="537776"/>
                </a:lnTo>
                <a:lnTo>
                  <a:pt x="499958" y="537776"/>
                </a:lnTo>
                <a:lnTo>
                  <a:pt x="499958" y="350076"/>
                </a:lnTo>
                <a:cubicBezTo>
                  <a:pt x="499958" y="259061"/>
                  <a:pt x="479891" y="189406"/>
                  <a:pt x="370998" y="189406"/>
                </a:cubicBezTo>
                <a:cubicBezTo>
                  <a:pt x="285405" y="189406"/>
                  <a:pt x="267906" y="229101"/>
                  <a:pt x="267906" y="229101"/>
                </a:cubicBezTo>
                <a:lnTo>
                  <a:pt x="267906" y="197439"/>
                </a:lnTo>
                <a:lnTo>
                  <a:pt x="164719" y="197439"/>
                </a:lnTo>
                <a:close/>
                <a:moveTo>
                  <a:pt x="557305" y="537776"/>
                </a:moveTo>
                <a:lnTo>
                  <a:pt x="665247" y="537776"/>
                </a:lnTo>
                <a:lnTo>
                  <a:pt x="665247" y="281555"/>
                </a:lnTo>
                <a:lnTo>
                  <a:pt x="744753" y="281555"/>
                </a:lnTo>
                <a:lnTo>
                  <a:pt x="744753" y="197534"/>
                </a:lnTo>
                <a:lnTo>
                  <a:pt x="665247" y="197534"/>
                </a:lnTo>
                <a:lnTo>
                  <a:pt x="665247" y="143284"/>
                </a:lnTo>
                <a:cubicBezTo>
                  <a:pt x="665247" y="98391"/>
                  <a:pt x="682461" y="87900"/>
                  <a:pt x="716793" y="87900"/>
                </a:cubicBezTo>
                <a:cubicBezTo>
                  <a:pt x="728827" y="88128"/>
                  <a:pt x="740718" y="90530"/>
                  <a:pt x="751886" y="94989"/>
                </a:cubicBezTo>
                <a:lnTo>
                  <a:pt x="756832" y="6053"/>
                </a:lnTo>
                <a:cubicBezTo>
                  <a:pt x="736138" y="1515"/>
                  <a:pt x="714961" y="-485"/>
                  <a:pt x="693778" y="99"/>
                </a:cubicBezTo>
                <a:cubicBezTo>
                  <a:pt x="576991" y="99"/>
                  <a:pt x="557685" y="63044"/>
                  <a:pt x="557685" y="137330"/>
                </a:cubicBezTo>
                <a:close/>
                <a:moveTo>
                  <a:pt x="951603" y="189122"/>
                </a:moveTo>
                <a:cubicBezTo>
                  <a:pt x="844136" y="189122"/>
                  <a:pt x="758258" y="259155"/>
                  <a:pt x="758258" y="367655"/>
                </a:cubicBezTo>
                <a:cubicBezTo>
                  <a:pt x="758258" y="476154"/>
                  <a:pt x="843851" y="546093"/>
                  <a:pt x="951603" y="546093"/>
                </a:cubicBezTo>
                <a:cubicBezTo>
                  <a:pt x="1059355" y="546093"/>
                  <a:pt x="1145043" y="476060"/>
                  <a:pt x="1145043" y="367655"/>
                </a:cubicBezTo>
                <a:cubicBezTo>
                  <a:pt x="1145043" y="259250"/>
                  <a:pt x="1059070" y="189122"/>
                  <a:pt x="951603" y="189122"/>
                </a:cubicBezTo>
                <a:close/>
                <a:moveTo>
                  <a:pt x="951603" y="453755"/>
                </a:moveTo>
                <a:cubicBezTo>
                  <a:pt x="897870" y="453755"/>
                  <a:pt x="866010" y="418786"/>
                  <a:pt x="866010" y="367655"/>
                </a:cubicBezTo>
                <a:cubicBezTo>
                  <a:pt x="866010" y="316524"/>
                  <a:pt x="898250" y="281555"/>
                  <a:pt x="951603" y="281555"/>
                </a:cubicBezTo>
                <a:cubicBezTo>
                  <a:pt x="1004956" y="281555"/>
                  <a:pt x="1037196" y="316619"/>
                  <a:pt x="1037196" y="367655"/>
                </a:cubicBezTo>
                <a:cubicBezTo>
                  <a:pt x="1037196" y="418691"/>
                  <a:pt x="1005336" y="453755"/>
                  <a:pt x="951603" y="453755"/>
                </a:cubicBezTo>
                <a:close/>
                <a:moveTo>
                  <a:pt x="1187079" y="537776"/>
                </a:moveTo>
                <a:lnTo>
                  <a:pt x="1294545" y="537776"/>
                </a:lnTo>
                <a:lnTo>
                  <a:pt x="1294545" y="399316"/>
                </a:lnTo>
                <a:cubicBezTo>
                  <a:pt x="1294545" y="331457"/>
                  <a:pt x="1304626" y="273994"/>
                  <a:pt x="1386225" y="273994"/>
                </a:cubicBezTo>
                <a:cubicBezTo>
                  <a:pt x="1401784" y="274240"/>
                  <a:pt x="1417238" y="276592"/>
                  <a:pt x="1432160" y="280988"/>
                </a:cubicBezTo>
                <a:lnTo>
                  <a:pt x="1432160" y="188839"/>
                </a:lnTo>
                <a:cubicBezTo>
                  <a:pt x="1322601" y="184302"/>
                  <a:pt x="1294545" y="227305"/>
                  <a:pt x="1294545" y="227305"/>
                </a:cubicBezTo>
                <a:lnTo>
                  <a:pt x="1294545" y="197534"/>
                </a:lnTo>
                <a:lnTo>
                  <a:pt x="1187079" y="197534"/>
                </a:lnTo>
                <a:close/>
                <a:moveTo>
                  <a:pt x="0" y="141488"/>
                </a:moveTo>
                <a:lnTo>
                  <a:pt x="107372" y="141488"/>
                </a:lnTo>
                <a:lnTo>
                  <a:pt x="107372" y="13425"/>
                </a:lnTo>
                <a:lnTo>
                  <a:pt x="0" y="85443"/>
                </a:lnTo>
                <a:close/>
              </a:path>
            </a:pathLst>
          </a:custGeom>
          <a:solidFill>
            <a:schemeClr val="bg1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D0FCF85-A905-474F-77E0-D003988BB2A5}"/>
              </a:ext>
            </a:extLst>
          </p:cNvPr>
          <p:cNvSpPr/>
          <p:nvPr userDrawn="1"/>
        </p:nvSpPr>
        <p:spPr>
          <a:xfrm>
            <a:off x="11944278" y="6552913"/>
            <a:ext cx="10447" cy="890995"/>
          </a:xfrm>
          <a:custGeom>
            <a:avLst/>
            <a:gdLst>
              <a:gd name="connsiteX0" fmla="*/ 0 w 9510"/>
              <a:gd name="connsiteY0" fmla="*/ 0 h 811098"/>
              <a:gd name="connsiteX1" fmla="*/ 0 w 9510"/>
              <a:gd name="connsiteY1" fmla="*/ 811099 h 8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0" h="811098">
                <a:moveTo>
                  <a:pt x="0" y="0"/>
                </a:moveTo>
                <a:lnTo>
                  <a:pt x="0" y="811099"/>
                </a:lnTo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" name="*Tagline">
            <a:extLst>
              <a:ext uri="{FF2B5EF4-FFF2-40B4-BE49-F238E27FC236}">
                <a16:creationId xmlns:a16="http://schemas.microsoft.com/office/drawing/2014/main" id="{631D06D2-4B32-8234-C1E1-CB848E1A29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303533" y="6941296"/>
            <a:ext cx="3024785" cy="192469"/>
            <a:chOff x="19845434" y="6775361"/>
            <a:chExt cx="4059338" cy="258125"/>
          </a:xfrm>
          <a:solidFill>
            <a:schemeClr val="bg1"/>
          </a:solidFill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4745E5A-465B-936B-B462-55BD08458D2F}"/>
                </a:ext>
              </a:extLst>
            </p:cNvPr>
            <p:cNvSpPr/>
            <p:nvPr/>
          </p:nvSpPr>
          <p:spPr>
            <a:xfrm>
              <a:off x="19845434" y="6791493"/>
              <a:ext cx="149070" cy="189958"/>
            </a:xfrm>
            <a:custGeom>
              <a:avLst/>
              <a:gdLst>
                <a:gd name="connsiteX0" fmla="*/ 31860 w 149070"/>
                <a:gd name="connsiteY0" fmla="*/ 184717 h 189958"/>
                <a:gd name="connsiteX1" fmla="*/ 0 w 149070"/>
                <a:gd name="connsiteY1" fmla="*/ 168650 h 189958"/>
                <a:gd name="connsiteX2" fmla="*/ 11983 w 149070"/>
                <a:gd name="connsiteY2" fmla="*/ 141903 h 189958"/>
                <a:gd name="connsiteX3" fmla="*/ 40514 w 149070"/>
                <a:gd name="connsiteY3" fmla="*/ 156552 h 189958"/>
                <a:gd name="connsiteX4" fmla="*/ 73895 w 149070"/>
                <a:gd name="connsiteY4" fmla="*/ 162223 h 189958"/>
                <a:gd name="connsiteX5" fmla="*/ 104899 w 149070"/>
                <a:gd name="connsiteY5" fmla="*/ 155607 h 189958"/>
                <a:gd name="connsiteX6" fmla="*/ 115170 w 149070"/>
                <a:gd name="connsiteY6" fmla="*/ 138123 h 189958"/>
                <a:gd name="connsiteX7" fmla="*/ 109464 w 149070"/>
                <a:gd name="connsiteY7" fmla="*/ 125080 h 189958"/>
                <a:gd name="connsiteX8" fmla="*/ 94913 w 149070"/>
                <a:gd name="connsiteY8" fmla="*/ 116952 h 189958"/>
                <a:gd name="connsiteX9" fmla="*/ 70947 w 149070"/>
                <a:gd name="connsiteY9" fmla="*/ 110336 h 189958"/>
                <a:gd name="connsiteX10" fmla="*/ 36520 w 149070"/>
                <a:gd name="connsiteY10" fmla="*/ 100318 h 189958"/>
                <a:gd name="connsiteX11" fmla="*/ 13505 w 149070"/>
                <a:gd name="connsiteY11" fmla="*/ 84629 h 189958"/>
                <a:gd name="connsiteX12" fmla="*/ 3994 w 149070"/>
                <a:gd name="connsiteY12" fmla="*/ 55709 h 189958"/>
                <a:gd name="connsiteX13" fmla="*/ 12364 w 149070"/>
                <a:gd name="connsiteY13" fmla="*/ 27355 h 189958"/>
                <a:gd name="connsiteX14" fmla="*/ 37661 w 149070"/>
                <a:gd name="connsiteY14" fmla="*/ 7413 h 189958"/>
                <a:gd name="connsiteX15" fmla="*/ 79126 w 149070"/>
                <a:gd name="connsiteY15" fmla="*/ 41 h 189958"/>
                <a:gd name="connsiteX16" fmla="*/ 112698 w 149070"/>
                <a:gd name="connsiteY16" fmla="*/ 4200 h 189958"/>
                <a:gd name="connsiteX17" fmla="*/ 141229 w 149070"/>
                <a:gd name="connsiteY17" fmla="*/ 16392 h 189958"/>
                <a:gd name="connsiteX18" fmla="*/ 130291 w 149070"/>
                <a:gd name="connsiteY18" fmla="*/ 43139 h 189958"/>
                <a:gd name="connsiteX19" fmla="*/ 104804 w 149070"/>
                <a:gd name="connsiteY19" fmla="*/ 32270 h 189958"/>
                <a:gd name="connsiteX20" fmla="*/ 78936 w 149070"/>
                <a:gd name="connsiteY20" fmla="*/ 28584 h 189958"/>
                <a:gd name="connsiteX21" fmla="*/ 48408 w 149070"/>
                <a:gd name="connsiteY21" fmla="*/ 35483 h 189958"/>
                <a:gd name="connsiteX22" fmla="*/ 38422 w 149070"/>
                <a:gd name="connsiteY22" fmla="*/ 53724 h 189958"/>
                <a:gd name="connsiteX23" fmla="*/ 44223 w 149070"/>
                <a:gd name="connsiteY23" fmla="*/ 66672 h 189958"/>
                <a:gd name="connsiteX24" fmla="*/ 58679 w 149070"/>
                <a:gd name="connsiteY24" fmla="*/ 74611 h 189958"/>
                <a:gd name="connsiteX25" fmla="*/ 82645 w 149070"/>
                <a:gd name="connsiteY25" fmla="*/ 81227 h 189958"/>
                <a:gd name="connsiteX26" fmla="*/ 116787 w 149070"/>
                <a:gd name="connsiteY26" fmla="*/ 90678 h 189958"/>
                <a:gd name="connsiteX27" fmla="*/ 139516 w 149070"/>
                <a:gd name="connsiteY27" fmla="*/ 106461 h 189958"/>
                <a:gd name="connsiteX28" fmla="*/ 149027 w 149070"/>
                <a:gd name="connsiteY28" fmla="*/ 134815 h 189958"/>
                <a:gd name="connsiteX29" fmla="*/ 140658 w 149070"/>
                <a:gd name="connsiteY29" fmla="*/ 162601 h 189958"/>
                <a:gd name="connsiteX30" fmla="*/ 115265 w 149070"/>
                <a:gd name="connsiteY30" fmla="*/ 182449 h 189958"/>
                <a:gd name="connsiteX31" fmla="*/ 73705 w 149070"/>
                <a:gd name="connsiteY31" fmla="*/ 189915 h 189958"/>
                <a:gd name="connsiteX32" fmla="*/ 31860 w 149070"/>
                <a:gd name="connsiteY32" fmla="*/ 184717 h 1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9070" h="189958">
                  <a:moveTo>
                    <a:pt x="31860" y="184717"/>
                  </a:moveTo>
                  <a:cubicBezTo>
                    <a:pt x="20251" y="181571"/>
                    <a:pt x="9410" y="176104"/>
                    <a:pt x="0" y="168650"/>
                  </a:cubicBezTo>
                  <a:lnTo>
                    <a:pt x="11983" y="141903"/>
                  </a:lnTo>
                  <a:cubicBezTo>
                    <a:pt x="20589" y="148358"/>
                    <a:pt x="30237" y="153312"/>
                    <a:pt x="40514" y="156552"/>
                  </a:cubicBezTo>
                  <a:cubicBezTo>
                    <a:pt x="51244" y="160282"/>
                    <a:pt x="62527" y="162199"/>
                    <a:pt x="73895" y="162223"/>
                  </a:cubicBezTo>
                  <a:cubicBezTo>
                    <a:pt x="84651" y="162973"/>
                    <a:pt x="95401" y="160679"/>
                    <a:pt x="104899" y="155607"/>
                  </a:cubicBezTo>
                  <a:cubicBezTo>
                    <a:pt x="111266" y="152068"/>
                    <a:pt x="115199" y="145373"/>
                    <a:pt x="115170" y="138123"/>
                  </a:cubicBezTo>
                  <a:cubicBezTo>
                    <a:pt x="115315" y="133148"/>
                    <a:pt x="113223" y="128368"/>
                    <a:pt x="109464" y="125080"/>
                  </a:cubicBezTo>
                  <a:cubicBezTo>
                    <a:pt x="105245" y="121380"/>
                    <a:pt x="100286" y="118610"/>
                    <a:pt x="94913" y="116952"/>
                  </a:cubicBezTo>
                  <a:cubicBezTo>
                    <a:pt x="89112" y="115062"/>
                    <a:pt x="81123" y="112888"/>
                    <a:pt x="70947" y="110336"/>
                  </a:cubicBezTo>
                  <a:cubicBezTo>
                    <a:pt x="59255" y="107780"/>
                    <a:pt x="47753" y="104433"/>
                    <a:pt x="36520" y="100318"/>
                  </a:cubicBezTo>
                  <a:cubicBezTo>
                    <a:pt x="27627" y="97124"/>
                    <a:pt x="19705" y="91723"/>
                    <a:pt x="13505" y="84629"/>
                  </a:cubicBezTo>
                  <a:cubicBezTo>
                    <a:pt x="6789" y="76520"/>
                    <a:pt x="3394" y="66194"/>
                    <a:pt x="3994" y="55709"/>
                  </a:cubicBezTo>
                  <a:cubicBezTo>
                    <a:pt x="3864" y="45638"/>
                    <a:pt x="6779" y="35760"/>
                    <a:pt x="12364" y="27355"/>
                  </a:cubicBezTo>
                  <a:cubicBezTo>
                    <a:pt x="18688" y="18426"/>
                    <a:pt x="27472" y="11501"/>
                    <a:pt x="37661" y="7413"/>
                  </a:cubicBezTo>
                  <a:cubicBezTo>
                    <a:pt x="50826" y="2151"/>
                    <a:pt x="64942" y="-358"/>
                    <a:pt x="79126" y="41"/>
                  </a:cubicBezTo>
                  <a:cubicBezTo>
                    <a:pt x="90446" y="56"/>
                    <a:pt x="101721" y="1452"/>
                    <a:pt x="112698" y="4200"/>
                  </a:cubicBezTo>
                  <a:cubicBezTo>
                    <a:pt x="122825" y="6654"/>
                    <a:pt x="132469" y="10775"/>
                    <a:pt x="141229" y="16392"/>
                  </a:cubicBezTo>
                  <a:lnTo>
                    <a:pt x="130291" y="43139"/>
                  </a:lnTo>
                  <a:cubicBezTo>
                    <a:pt x="122304" y="38436"/>
                    <a:pt x="113737" y="34782"/>
                    <a:pt x="104804" y="32270"/>
                  </a:cubicBezTo>
                  <a:cubicBezTo>
                    <a:pt x="96389" y="29881"/>
                    <a:pt x="87687" y="28641"/>
                    <a:pt x="78936" y="28584"/>
                  </a:cubicBezTo>
                  <a:cubicBezTo>
                    <a:pt x="68296" y="27815"/>
                    <a:pt x="57667" y="30217"/>
                    <a:pt x="48408" y="35483"/>
                  </a:cubicBezTo>
                  <a:cubicBezTo>
                    <a:pt x="42101" y="39412"/>
                    <a:pt x="38315" y="46327"/>
                    <a:pt x="38422" y="53724"/>
                  </a:cubicBezTo>
                  <a:cubicBezTo>
                    <a:pt x="38261" y="58694"/>
                    <a:pt x="40398" y="63465"/>
                    <a:pt x="44223" y="66672"/>
                  </a:cubicBezTo>
                  <a:cubicBezTo>
                    <a:pt x="48432" y="70290"/>
                    <a:pt x="53356" y="72994"/>
                    <a:pt x="58679" y="74611"/>
                  </a:cubicBezTo>
                  <a:cubicBezTo>
                    <a:pt x="64575" y="76596"/>
                    <a:pt x="72564" y="78769"/>
                    <a:pt x="82645" y="81227"/>
                  </a:cubicBezTo>
                  <a:cubicBezTo>
                    <a:pt x="94224" y="83620"/>
                    <a:pt x="105630" y="86777"/>
                    <a:pt x="116787" y="90678"/>
                  </a:cubicBezTo>
                  <a:cubicBezTo>
                    <a:pt x="125523" y="94059"/>
                    <a:pt x="133318" y="99471"/>
                    <a:pt x="139516" y="106461"/>
                  </a:cubicBezTo>
                  <a:cubicBezTo>
                    <a:pt x="146113" y="114415"/>
                    <a:pt x="149502" y="124519"/>
                    <a:pt x="149027" y="134815"/>
                  </a:cubicBezTo>
                  <a:cubicBezTo>
                    <a:pt x="149168" y="144710"/>
                    <a:pt x="146246" y="154410"/>
                    <a:pt x="140658" y="162601"/>
                  </a:cubicBezTo>
                  <a:cubicBezTo>
                    <a:pt x="134294" y="171510"/>
                    <a:pt x="125476" y="178402"/>
                    <a:pt x="115265" y="182449"/>
                  </a:cubicBezTo>
                  <a:cubicBezTo>
                    <a:pt x="102084" y="187780"/>
                    <a:pt x="87930" y="190322"/>
                    <a:pt x="73705" y="189915"/>
                  </a:cubicBezTo>
                  <a:cubicBezTo>
                    <a:pt x="59574" y="190262"/>
                    <a:pt x="45470" y="188510"/>
                    <a:pt x="31860" y="18471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9921FB-8297-42AA-95EA-E0BAABE30753}"/>
                </a:ext>
              </a:extLst>
            </p:cNvPr>
            <p:cNvSpPr/>
            <p:nvPr/>
          </p:nvSpPr>
          <p:spPr>
            <a:xfrm>
              <a:off x="20018997" y="6836726"/>
              <a:ext cx="237468" cy="143358"/>
            </a:xfrm>
            <a:custGeom>
              <a:avLst/>
              <a:gdLst>
                <a:gd name="connsiteX0" fmla="*/ 221591 w 237468"/>
                <a:gd name="connsiteY0" fmla="*/ 15484 h 143358"/>
                <a:gd name="connsiteX1" fmla="*/ 237283 w 237468"/>
                <a:gd name="connsiteY1" fmla="*/ 61984 h 143358"/>
                <a:gd name="connsiteX2" fmla="*/ 237283 w 237468"/>
                <a:gd name="connsiteY2" fmla="*/ 143358 h 143358"/>
                <a:gd name="connsiteX3" fmla="*/ 203996 w 237468"/>
                <a:gd name="connsiteY3" fmla="*/ 143358 h 143358"/>
                <a:gd name="connsiteX4" fmla="*/ 203996 w 237468"/>
                <a:gd name="connsiteY4" fmla="*/ 66237 h 143358"/>
                <a:gd name="connsiteX5" fmla="*/ 195722 w 237468"/>
                <a:gd name="connsiteY5" fmla="*/ 37883 h 143358"/>
                <a:gd name="connsiteX6" fmla="*/ 172042 w 237468"/>
                <a:gd name="connsiteY6" fmla="*/ 28432 h 143358"/>
                <a:gd name="connsiteX7" fmla="*/ 145128 w 237468"/>
                <a:gd name="connsiteY7" fmla="*/ 39396 h 143358"/>
                <a:gd name="connsiteX8" fmla="*/ 135047 w 237468"/>
                <a:gd name="connsiteY8" fmla="*/ 70774 h 143358"/>
                <a:gd name="connsiteX9" fmla="*/ 135047 w 237468"/>
                <a:gd name="connsiteY9" fmla="*/ 143358 h 143358"/>
                <a:gd name="connsiteX10" fmla="*/ 101760 w 237468"/>
                <a:gd name="connsiteY10" fmla="*/ 143358 h 143358"/>
                <a:gd name="connsiteX11" fmla="*/ 101760 w 237468"/>
                <a:gd name="connsiteY11" fmla="*/ 66237 h 143358"/>
                <a:gd name="connsiteX12" fmla="*/ 93487 w 237468"/>
                <a:gd name="connsiteY12" fmla="*/ 37883 h 143358"/>
                <a:gd name="connsiteX13" fmla="*/ 69806 w 237468"/>
                <a:gd name="connsiteY13" fmla="*/ 28432 h 143358"/>
                <a:gd name="connsiteX14" fmla="*/ 42796 w 237468"/>
                <a:gd name="connsiteY14" fmla="*/ 39396 h 143358"/>
                <a:gd name="connsiteX15" fmla="*/ 33286 w 237468"/>
                <a:gd name="connsiteY15" fmla="*/ 70868 h 143358"/>
                <a:gd name="connsiteX16" fmla="*/ 33286 w 237468"/>
                <a:gd name="connsiteY16" fmla="*/ 143358 h 143358"/>
                <a:gd name="connsiteX17" fmla="*/ 0 w 237468"/>
                <a:gd name="connsiteY17" fmla="*/ 143358 h 143358"/>
                <a:gd name="connsiteX18" fmla="*/ 0 w 237468"/>
                <a:gd name="connsiteY18" fmla="*/ 1591 h 143358"/>
                <a:gd name="connsiteX19" fmla="*/ 31669 w 237468"/>
                <a:gd name="connsiteY19" fmla="*/ 1591 h 143358"/>
                <a:gd name="connsiteX20" fmla="*/ 31669 w 237468"/>
                <a:gd name="connsiteY20" fmla="*/ 19643 h 143358"/>
                <a:gd name="connsiteX21" fmla="*/ 51641 w 237468"/>
                <a:gd name="connsiteY21" fmla="*/ 5088 h 143358"/>
                <a:gd name="connsiteX22" fmla="*/ 78270 w 237468"/>
                <a:gd name="connsiteY22" fmla="*/ 79 h 143358"/>
                <a:gd name="connsiteX23" fmla="*/ 106801 w 237468"/>
                <a:gd name="connsiteY23" fmla="*/ 6033 h 143358"/>
                <a:gd name="connsiteX24" fmla="*/ 126392 w 237468"/>
                <a:gd name="connsiteY24" fmla="*/ 23612 h 143358"/>
                <a:gd name="connsiteX25" fmla="*/ 148456 w 237468"/>
                <a:gd name="connsiteY25" fmla="*/ 6222 h 143358"/>
                <a:gd name="connsiteX26" fmla="*/ 179079 w 237468"/>
                <a:gd name="connsiteY26" fmla="*/ 79 h 143358"/>
                <a:gd name="connsiteX27" fmla="*/ 221591 w 237468"/>
                <a:gd name="connsiteY27" fmla="*/ 15484 h 1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468" h="143358">
                  <a:moveTo>
                    <a:pt x="221591" y="15484"/>
                  </a:moveTo>
                  <a:cubicBezTo>
                    <a:pt x="232932" y="28238"/>
                    <a:pt x="238593" y="45013"/>
                    <a:pt x="237283" y="61984"/>
                  </a:cubicBezTo>
                  <a:lnTo>
                    <a:pt x="237283" y="143358"/>
                  </a:lnTo>
                  <a:lnTo>
                    <a:pt x="203996" y="143358"/>
                  </a:lnTo>
                  <a:lnTo>
                    <a:pt x="203996" y="66237"/>
                  </a:lnTo>
                  <a:cubicBezTo>
                    <a:pt x="204821" y="56098"/>
                    <a:pt x="201877" y="46011"/>
                    <a:pt x="195722" y="37883"/>
                  </a:cubicBezTo>
                  <a:cubicBezTo>
                    <a:pt x="189665" y="31348"/>
                    <a:pt x="180965" y="27876"/>
                    <a:pt x="172042" y="28432"/>
                  </a:cubicBezTo>
                  <a:cubicBezTo>
                    <a:pt x="161895" y="28033"/>
                    <a:pt x="152074" y="32034"/>
                    <a:pt x="145128" y="39396"/>
                  </a:cubicBezTo>
                  <a:cubicBezTo>
                    <a:pt x="137888" y="48208"/>
                    <a:pt x="134285" y="59423"/>
                    <a:pt x="135047" y="70774"/>
                  </a:cubicBezTo>
                  <a:lnTo>
                    <a:pt x="135047" y="143358"/>
                  </a:lnTo>
                  <a:lnTo>
                    <a:pt x="101760" y="143358"/>
                  </a:lnTo>
                  <a:lnTo>
                    <a:pt x="101760" y="66237"/>
                  </a:lnTo>
                  <a:cubicBezTo>
                    <a:pt x="102585" y="56098"/>
                    <a:pt x="99641" y="46011"/>
                    <a:pt x="93487" y="37883"/>
                  </a:cubicBezTo>
                  <a:cubicBezTo>
                    <a:pt x="87413" y="31371"/>
                    <a:pt x="78725" y="27904"/>
                    <a:pt x="69806" y="28432"/>
                  </a:cubicBezTo>
                  <a:cubicBezTo>
                    <a:pt x="59619" y="27967"/>
                    <a:pt x="49742" y="31976"/>
                    <a:pt x="42796" y="39396"/>
                  </a:cubicBezTo>
                  <a:cubicBezTo>
                    <a:pt x="35738" y="48315"/>
                    <a:pt x="32340" y="59560"/>
                    <a:pt x="33286" y="70868"/>
                  </a:cubicBezTo>
                  <a:lnTo>
                    <a:pt x="33286" y="143358"/>
                  </a:lnTo>
                  <a:lnTo>
                    <a:pt x="0" y="143358"/>
                  </a:lnTo>
                  <a:lnTo>
                    <a:pt x="0" y="1591"/>
                  </a:lnTo>
                  <a:lnTo>
                    <a:pt x="31669" y="1591"/>
                  </a:lnTo>
                  <a:lnTo>
                    <a:pt x="31669" y="19643"/>
                  </a:lnTo>
                  <a:cubicBezTo>
                    <a:pt x="37035" y="13247"/>
                    <a:pt x="43891" y="8251"/>
                    <a:pt x="51641" y="5088"/>
                  </a:cubicBezTo>
                  <a:cubicBezTo>
                    <a:pt x="60078" y="1621"/>
                    <a:pt x="69142" y="-84"/>
                    <a:pt x="78270" y="79"/>
                  </a:cubicBezTo>
                  <a:cubicBezTo>
                    <a:pt x="88114" y="-134"/>
                    <a:pt x="97875" y="1903"/>
                    <a:pt x="106801" y="6033"/>
                  </a:cubicBezTo>
                  <a:cubicBezTo>
                    <a:pt x="114928" y="9852"/>
                    <a:pt x="121742" y="15967"/>
                    <a:pt x="126392" y="23612"/>
                  </a:cubicBezTo>
                  <a:cubicBezTo>
                    <a:pt x="132234" y="16138"/>
                    <a:pt x="139802" y="10172"/>
                    <a:pt x="148456" y="6222"/>
                  </a:cubicBezTo>
                  <a:cubicBezTo>
                    <a:pt x="158114" y="2051"/>
                    <a:pt x="168550" y="-43"/>
                    <a:pt x="179079" y="79"/>
                  </a:cubicBezTo>
                  <a:cubicBezTo>
                    <a:pt x="194767" y="-738"/>
                    <a:pt x="210114" y="4823"/>
                    <a:pt x="221591" y="1548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CC41EB0-71CF-D87C-28F1-83B02AF85F7B}"/>
                </a:ext>
              </a:extLst>
            </p:cNvPr>
            <p:cNvSpPr/>
            <p:nvPr/>
          </p:nvSpPr>
          <p:spPr>
            <a:xfrm>
              <a:off x="20283656" y="6836604"/>
              <a:ext cx="129821" cy="144920"/>
            </a:xfrm>
            <a:custGeom>
              <a:avLst/>
              <a:gdLst>
                <a:gd name="connsiteX0" fmla="*/ 112996 w 129821"/>
                <a:gd name="connsiteY0" fmla="*/ 15134 h 144920"/>
                <a:gd name="connsiteX1" fmla="*/ 129639 w 129821"/>
                <a:gd name="connsiteY1" fmla="*/ 60216 h 144920"/>
                <a:gd name="connsiteX2" fmla="*/ 129639 w 129821"/>
                <a:gd name="connsiteY2" fmla="*/ 143481 h 144920"/>
                <a:gd name="connsiteX3" fmla="*/ 98255 w 129821"/>
                <a:gd name="connsiteY3" fmla="*/ 143481 h 144920"/>
                <a:gd name="connsiteX4" fmla="*/ 98255 w 129821"/>
                <a:gd name="connsiteY4" fmla="*/ 125902 h 144920"/>
                <a:gd name="connsiteX5" fmla="*/ 80851 w 129821"/>
                <a:gd name="connsiteY5" fmla="*/ 140079 h 144920"/>
                <a:gd name="connsiteX6" fmla="*/ 53557 w 129821"/>
                <a:gd name="connsiteY6" fmla="*/ 144899 h 144920"/>
                <a:gd name="connsiteX7" fmla="*/ 25596 w 129821"/>
                <a:gd name="connsiteY7" fmla="*/ 139512 h 144920"/>
                <a:gd name="connsiteX8" fmla="*/ 6576 w 129821"/>
                <a:gd name="connsiteY8" fmla="*/ 124390 h 144920"/>
                <a:gd name="connsiteX9" fmla="*/ 13 w 129821"/>
                <a:gd name="connsiteY9" fmla="*/ 102558 h 144920"/>
                <a:gd name="connsiteX10" fmla="*/ 14279 w 129821"/>
                <a:gd name="connsiteY10" fmla="*/ 72030 h 144920"/>
                <a:gd name="connsiteX11" fmla="*/ 59168 w 129821"/>
                <a:gd name="connsiteY11" fmla="*/ 60500 h 144920"/>
                <a:gd name="connsiteX12" fmla="*/ 95877 w 129821"/>
                <a:gd name="connsiteY12" fmla="*/ 60500 h 144920"/>
                <a:gd name="connsiteX13" fmla="*/ 95877 w 129821"/>
                <a:gd name="connsiteY13" fmla="*/ 58421 h 144920"/>
                <a:gd name="connsiteX14" fmla="*/ 87033 w 129821"/>
                <a:gd name="connsiteY14" fmla="*/ 35643 h 144920"/>
                <a:gd name="connsiteX15" fmla="*/ 60499 w 129821"/>
                <a:gd name="connsiteY15" fmla="*/ 27704 h 144920"/>
                <a:gd name="connsiteX16" fmla="*/ 36913 w 129821"/>
                <a:gd name="connsiteY16" fmla="*/ 31390 h 144920"/>
                <a:gd name="connsiteX17" fmla="*/ 17322 w 129821"/>
                <a:gd name="connsiteY17" fmla="*/ 41692 h 144920"/>
                <a:gd name="connsiteX18" fmla="*/ 4293 w 129821"/>
                <a:gd name="connsiteY18" fmla="*/ 17592 h 144920"/>
                <a:gd name="connsiteX19" fmla="*/ 31207 w 129821"/>
                <a:gd name="connsiteY19" fmla="*/ 4643 h 144920"/>
                <a:gd name="connsiteX20" fmla="*/ 64493 w 129821"/>
                <a:gd name="connsiteY20" fmla="*/ 201 h 144920"/>
                <a:gd name="connsiteX21" fmla="*/ 112996 w 129821"/>
                <a:gd name="connsiteY21" fmla="*/ 15134 h 144920"/>
                <a:gd name="connsiteX22" fmla="*/ 82658 w 129821"/>
                <a:gd name="connsiteY22" fmla="*/ 115128 h 144920"/>
                <a:gd name="connsiteX23" fmla="*/ 96353 w 129821"/>
                <a:gd name="connsiteY23" fmla="*/ 98872 h 144920"/>
                <a:gd name="connsiteX24" fmla="*/ 96353 w 129821"/>
                <a:gd name="connsiteY24" fmla="*/ 82427 h 144920"/>
                <a:gd name="connsiteX25" fmla="*/ 62021 w 129821"/>
                <a:gd name="connsiteY25" fmla="*/ 82427 h 144920"/>
                <a:gd name="connsiteX26" fmla="*/ 33490 w 129821"/>
                <a:gd name="connsiteY26" fmla="*/ 101329 h 144920"/>
                <a:gd name="connsiteX27" fmla="*/ 40622 w 129821"/>
                <a:gd name="connsiteY27" fmla="*/ 115600 h 144920"/>
                <a:gd name="connsiteX28" fmla="*/ 60594 w 129821"/>
                <a:gd name="connsiteY28" fmla="*/ 120893 h 144920"/>
                <a:gd name="connsiteX29" fmla="*/ 82658 w 129821"/>
                <a:gd name="connsiteY29" fmla="*/ 115128 h 1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9821" h="144920">
                  <a:moveTo>
                    <a:pt x="112996" y="15134"/>
                  </a:moveTo>
                  <a:cubicBezTo>
                    <a:pt x="124899" y="27027"/>
                    <a:pt x="130979" y="43495"/>
                    <a:pt x="129639" y="60216"/>
                  </a:cubicBezTo>
                  <a:lnTo>
                    <a:pt x="129639" y="143481"/>
                  </a:lnTo>
                  <a:lnTo>
                    <a:pt x="98255" y="143481"/>
                  </a:lnTo>
                  <a:lnTo>
                    <a:pt x="98255" y="125902"/>
                  </a:lnTo>
                  <a:cubicBezTo>
                    <a:pt x="93965" y="132209"/>
                    <a:pt x="87917" y="137136"/>
                    <a:pt x="80851" y="140079"/>
                  </a:cubicBezTo>
                  <a:cubicBezTo>
                    <a:pt x="72172" y="143495"/>
                    <a:pt x="62888" y="145134"/>
                    <a:pt x="53557" y="144899"/>
                  </a:cubicBezTo>
                  <a:cubicBezTo>
                    <a:pt x="43956" y="145108"/>
                    <a:pt x="34423" y="143271"/>
                    <a:pt x="25596" y="139512"/>
                  </a:cubicBezTo>
                  <a:cubicBezTo>
                    <a:pt x="17935" y="136376"/>
                    <a:pt x="11336" y="131129"/>
                    <a:pt x="6576" y="124390"/>
                  </a:cubicBezTo>
                  <a:cubicBezTo>
                    <a:pt x="2181" y="117956"/>
                    <a:pt x="-110" y="110332"/>
                    <a:pt x="13" y="102558"/>
                  </a:cubicBezTo>
                  <a:cubicBezTo>
                    <a:pt x="-303" y="90723"/>
                    <a:pt x="4976" y="79425"/>
                    <a:pt x="14279" y="72030"/>
                  </a:cubicBezTo>
                  <a:cubicBezTo>
                    <a:pt x="27517" y="63293"/>
                    <a:pt x="43327" y="59232"/>
                    <a:pt x="59168" y="60500"/>
                  </a:cubicBezTo>
                  <a:lnTo>
                    <a:pt x="95877" y="60500"/>
                  </a:lnTo>
                  <a:lnTo>
                    <a:pt x="95877" y="58421"/>
                  </a:lnTo>
                  <a:cubicBezTo>
                    <a:pt x="96430" y="49907"/>
                    <a:pt x="93197" y="41581"/>
                    <a:pt x="87033" y="35643"/>
                  </a:cubicBezTo>
                  <a:cubicBezTo>
                    <a:pt x="79473" y="29842"/>
                    <a:pt x="70026" y="27015"/>
                    <a:pt x="60499" y="27704"/>
                  </a:cubicBezTo>
                  <a:cubicBezTo>
                    <a:pt x="52492" y="27704"/>
                    <a:pt x="44534" y="28948"/>
                    <a:pt x="36913" y="31390"/>
                  </a:cubicBezTo>
                  <a:cubicBezTo>
                    <a:pt x="29787" y="33565"/>
                    <a:pt x="23140" y="37060"/>
                    <a:pt x="17322" y="41692"/>
                  </a:cubicBezTo>
                  <a:lnTo>
                    <a:pt x="4293" y="17592"/>
                  </a:lnTo>
                  <a:cubicBezTo>
                    <a:pt x="12406" y="11700"/>
                    <a:pt x="21524" y="7313"/>
                    <a:pt x="31207" y="4643"/>
                  </a:cubicBezTo>
                  <a:cubicBezTo>
                    <a:pt x="42045" y="1650"/>
                    <a:pt x="53246" y="155"/>
                    <a:pt x="64493" y="201"/>
                  </a:cubicBezTo>
                  <a:cubicBezTo>
                    <a:pt x="81984" y="-1134"/>
                    <a:pt x="99329" y="4206"/>
                    <a:pt x="112996" y="15134"/>
                  </a:cubicBezTo>
                  <a:close/>
                  <a:moveTo>
                    <a:pt x="82658" y="115128"/>
                  </a:moveTo>
                  <a:cubicBezTo>
                    <a:pt x="89015" y="111489"/>
                    <a:pt x="93867" y="105730"/>
                    <a:pt x="96353" y="98872"/>
                  </a:cubicBezTo>
                  <a:lnTo>
                    <a:pt x="96353" y="82427"/>
                  </a:lnTo>
                  <a:lnTo>
                    <a:pt x="62021" y="82427"/>
                  </a:lnTo>
                  <a:cubicBezTo>
                    <a:pt x="43000" y="82427"/>
                    <a:pt x="33490" y="88759"/>
                    <a:pt x="33490" y="101329"/>
                  </a:cubicBezTo>
                  <a:cubicBezTo>
                    <a:pt x="33288" y="106978"/>
                    <a:pt x="35971" y="112346"/>
                    <a:pt x="40622" y="115600"/>
                  </a:cubicBezTo>
                  <a:cubicBezTo>
                    <a:pt x="46529" y="119463"/>
                    <a:pt x="53536" y="121320"/>
                    <a:pt x="60594" y="120893"/>
                  </a:cubicBezTo>
                  <a:cubicBezTo>
                    <a:pt x="68336" y="120976"/>
                    <a:pt x="75958" y="118985"/>
                    <a:pt x="82658" y="11512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5CA24D9-C141-FD73-CBF6-7C5C0C9ACF22}"/>
                </a:ext>
              </a:extLst>
            </p:cNvPr>
            <p:cNvSpPr/>
            <p:nvPr/>
          </p:nvSpPr>
          <p:spPr>
            <a:xfrm>
              <a:off x="20445345" y="6836805"/>
              <a:ext cx="82264" cy="143280"/>
            </a:xfrm>
            <a:custGeom>
              <a:avLst/>
              <a:gdLst>
                <a:gd name="connsiteX0" fmla="*/ 82264 w 82264"/>
                <a:gd name="connsiteY0" fmla="*/ 0 h 143280"/>
                <a:gd name="connsiteX1" fmla="*/ 82264 w 82264"/>
                <a:gd name="connsiteY1" fmla="*/ 31473 h 143280"/>
                <a:gd name="connsiteX2" fmla="*/ 74561 w 82264"/>
                <a:gd name="connsiteY2" fmla="*/ 30622 h 143280"/>
                <a:gd name="connsiteX3" fmla="*/ 44223 w 82264"/>
                <a:gd name="connsiteY3" fmla="*/ 41869 h 143280"/>
                <a:gd name="connsiteX4" fmla="*/ 33286 w 82264"/>
                <a:gd name="connsiteY4" fmla="*/ 74287 h 143280"/>
                <a:gd name="connsiteX5" fmla="*/ 33286 w 82264"/>
                <a:gd name="connsiteY5" fmla="*/ 143280 h 143280"/>
                <a:gd name="connsiteX6" fmla="*/ 0 w 82264"/>
                <a:gd name="connsiteY6" fmla="*/ 143280 h 143280"/>
                <a:gd name="connsiteX7" fmla="*/ 0 w 82264"/>
                <a:gd name="connsiteY7" fmla="*/ 1513 h 143280"/>
                <a:gd name="connsiteX8" fmla="*/ 31669 w 82264"/>
                <a:gd name="connsiteY8" fmla="*/ 1513 h 143280"/>
                <a:gd name="connsiteX9" fmla="*/ 31669 w 82264"/>
                <a:gd name="connsiteY9" fmla="*/ 22211 h 143280"/>
                <a:gd name="connsiteX10" fmla="*/ 82264 w 82264"/>
                <a:gd name="connsiteY10" fmla="*/ 0 h 1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4" h="143280">
                  <a:moveTo>
                    <a:pt x="82264" y="0"/>
                  </a:moveTo>
                  <a:lnTo>
                    <a:pt x="82264" y="31473"/>
                  </a:lnTo>
                  <a:cubicBezTo>
                    <a:pt x="79731" y="30940"/>
                    <a:pt x="77150" y="30655"/>
                    <a:pt x="74561" y="30622"/>
                  </a:cubicBezTo>
                  <a:cubicBezTo>
                    <a:pt x="63309" y="29983"/>
                    <a:pt x="52304" y="34063"/>
                    <a:pt x="44223" y="41869"/>
                  </a:cubicBezTo>
                  <a:cubicBezTo>
                    <a:pt x="36408" y="50813"/>
                    <a:pt x="32476" y="62469"/>
                    <a:pt x="33286" y="74287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3"/>
                  </a:lnTo>
                  <a:lnTo>
                    <a:pt x="31669" y="1513"/>
                  </a:lnTo>
                  <a:lnTo>
                    <a:pt x="31669" y="22211"/>
                  </a:lnTo>
                  <a:cubicBezTo>
                    <a:pt x="41306" y="7341"/>
                    <a:pt x="58172" y="-63"/>
                    <a:pt x="82264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DD03D86-077B-1FAC-86F3-97E9D6B2E5CA}"/>
                </a:ext>
              </a:extLst>
            </p:cNvPr>
            <p:cNvSpPr/>
            <p:nvPr/>
          </p:nvSpPr>
          <p:spPr>
            <a:xfrm>
              <a:off x="20547106" y="6807129"/>
              <a:ext cx="104328" cy="174474"/>
            </a:xfrm>
            <a:custGeom>
              <a:avLst/>
              <a:gdLst>
                <a:gd name="connsiteX0" fmla="*/ 104328 w 104328"/>
                <a:gd name="connsiteY0" fmla="*/ 164828 h 174474"/>
                <a:gd name="connsiteX1" fmla="*/ 90063 w 104328"/>
                <a:gd name="connsiteY1" fmla="*/ 172011 h 174474"/>
                <a:gd name="connsiteX2" fmla="*/ 72374 w 104328"/>
                <a:gd name="connsiteY2" fmla="*/ 174374 h 174474"/>
                <a:gd name="connsiteX3" fmla="*/ 36139 w 104328"/>
                <a:gd name="connsiteY3" fmla="*/ 162182 h 174474"/>
                <a:gd name="connsiteX4" fmla="*/ 23396 w 104328"/>
                <a:gd name="connsiteY4" fmla="*/ 126740 h 174474"/>
                <a:gd name="connsiteX5" fmla="*/ 23395 w 104328"/>
                <a:gd name="connsiteY5" fmla="*/ 58786 h 174474"/>
                <a:gd name="connsiteX6" fmla="*/ 0 w 104328"/>
                <a:gd name="connsiteY6" fmla="*/ 58786 h 174474"/>
                <a:gd name="connsiteX7" fmla="*/ 0 w 104328"/>
                <a:gd name="connsiteY7" fmla="*/ 32323 h 174474"/>
                <a:gd name="connsiteX8" fmla="*/ 23395 w 104328"/>
                <a:gd name="connsiteY8" fmla="*/ 32323 h 174474"/>
                <a:gd name="connsiteX9" fmla="*/ 23395 w 104328"/>
                <a:gd name="connsiteY9" fmla="*/ 0 h 174474"/>
                <a:gd name="connsiteX10" fmla="*/ 56681 w 104328"/>
                <a:gd name="connsiteY10" fmla="*/ 0 h 174474"/>
                <a:gd name="connsiteX11" fmla="*/ 56681 w 104328"/>
                <a:gd name="connsiteY11" fmla="*/ 32323 h 174474"/>
                <a:gd name="connsiteX12" fmla="*/ 94723 w 104328"/>
                <a:gd name="connsiteY12" fmla="*/ 32323 h 174474"/>
                <a:gd name="connsiteX13" fmla="*/ 94723 w 104328"/>
                <a:gd name="connsiteY13" fmla="*/ 58786 h 174474"/>
                <a:gd name="connsiteX14" fmla="*/ 56681 w 104328"/>
                <a:gd name="connsiteY14" fmla="*/ 58786 h 174474"/>
                <a:gd name="connsiteX15" fmla="*/ 56681 w 104328"/>
                <a:gd name="connsiteY15" fmla="*/ 125700 h 174474"/>
                <a:gd name="connsiteX16" fmla="*/ 61722 w 104328"/>
                <a:gd name="connsiteY16" fmla="*/ 141389 h 174474"/>
                <a:gd name="connsiteX17" fmla="*/ 76368 w 104328"/>
                <a:gd name="connsiteY17" fmla="*/ 146871 h 174474"/>
                <a:gd name="connsiteX18" fmla="*/ 95389 w 104328"/>
                <a:gd name="connsiteY18" fmla="*/ 14101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328" h="174474">
                  <a:moveTo>
                    <a:pt x="104328" y="164828"/>
                  </a:moveTo>
                  <a:cubicBezTo>
                    <a:pt x="100127" y="168181"/>
                    <a:pt x="95268" y="170627"/>
                    <a:pt x="90063" y="172011"/>
                  </a:cubicBezTo>
                  <a:cubicBezTo>
                    <a:pt x="84310" y="173635"/>
                    <a:pt x="78353" y="174430"/>
                    <a:pt x="72374" y="174374"/>
                  </a:cubicBezTo>
                  <a:cubicBezTo>
                    <a:pt x="59151" y="175210"/>
                    <a:pt x="46131" y="170829"/>
                    <a:pt x="36139" y="162182"/>
                  </a:cubicBezTo>
                  <a:cubicBezTo>
                    <a:pt x="27136" y="152631"/>
                    <a:pt x="22522" y="139798"/>
                    <a:pt x="23396" y="126740"/>
                  </a:cubicBezTo>
                  <a:lnTo>
                    <a:pt x="23395" y="58786"/>
                  </a:lnTo>
                  <a:lnTo>
                    <a:pt x="0" y="58786"/>
                  </a:lnTo>
                  <a:lnTo>
                    <a:pt x="0" y="32323"/>
                  </a:lnTo>
                  <a:lnTo>
                    <a:pt x="23395" y="32323"/>
                  </a:lnTo>
                  <a:lnTo>
                    <a:pt x="23395" y="0"/>
                  </a:lnTo>
                  <a:lnTo>
                    <a:pt x="56681" y="0"/>
                  </a:lnTo>
                  <a:lnTo>
                    <a:pt x="56681" y="32323"/>
                  </a:lnTo>
                  <a:lnTo>
                    <a:pt x="94723" y="32323"/>
                  </a:lnTo>
                  <a:lnTo>
                    <a:pt x="94723" y="58786"/>
                  </a:lnTo>
                  <a:lnTo>
                    <a:pt x="56681" y="58786"/>
                  </a:lnTo>
                  <a:lnTo>
                    <a:pt x="56681" y="125700"/>
                  </a:lnTo>
                  <a:cubicBezTo>
                    <a:pt x="56286" y="131378"/>
                    <a:pt x="58089" y="136990"/>
                    <a:pt x="61722" y="141389"/>
                  </a:cubicBezTo>
                  <a:cubicBezTo>
                    <a:pt x="65586" y="145220"/>
                    <a:pt x="70921" y="147217"/>
                    <a:pt x="76368" y="146871"/>
                  </a:cubicBezTo>
                  <a:cubicBezTo>
                    <a:pt x="83204" y="147201"/>
                    <a:pt x="89939" y="145127"/>
                    <a:pt x="95389" y="141011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5C2FE66-9D93-D70B-CD1B-07FBEC3EDB5D}"/>
                </a:ext>
              </a:extLst>
            </p:cNvPr>
            <p:cNvSpPr/>
            <p:nvPr/>
          </p:nvSpPr>
          <p:spPr>
            <a:xfrm>
              <a:off x="20825948" y="6794438"/>
              <a:ext cx="156057" cy="185647"/>
            </a:xfrm>
            <a:custGeom>
              <a:avLst/>
              <a:gdLst>
                <a:gd name="connsiteX0" fmla="*/ 118879 w 156057"/>
                <a:gd name="connsiteY0" fmla="*/ 7965 h 185647"/>
                <a:gd name="connsiteX1" fmla="*/ 146459 w 156057"/>
                <a:gd name="connsiteY1" fmla="*/ 30648 h 185647"/>
                <a:gd name="connsiteX2" fmla="*/ 146459 w 156057"/>
                <a:gd name="connsiteY2" fmla="*/ 100965 h 185647"/>
                <a:gd name="connsiteX3" fmla="*/ 118879 w 156057"/>
                <a:gd name="connsiteY3" fmla="*/ 123836 h 185647"/>
                <a:gd name="connsiteX4" fmla="*/ 76653 w 156057"/>
                <a:gd name="connsiteY4" fmla="*/ 131775 h 185647"/>
                <a:gd name="connsiteX5" fmla="*/ 34618 w 156057"/>
                <a:gd name="connsiteY5" fmla="*/ 131775 h 185647"/>
                <a:gd name="connsiteX6" fmla="*/ 34618 w 156057"/>
                <a:gd name="connsiteY6" fmla="*/ 185647 h 185647"/>
                <a:gd name="connsiteX7" fmla="*/ 0 w 156057"/>
                <a:gd name="connsiteY7" fmla="*/ 185647 h 185647"/>
                <a:gd name="connsiteX8" fmla="*/ 0 w 156057"/>
                <a:gd name="connsiteY8" fmla="*/ 26 h 185647"/>
                <a:gd name="connsiteX9" fmla="*/ 76653 w 156057"/>
                <a:gd name="connsiteY9" fmla="*/ 26 h 185647"/>
                <a:gd name="connsiteX10" fmla="*/ 118879 w 156057"/>
                <a:gd name="connsiteY10" fmla="*/ 7965 h 185647"/>
                <a:gd name="connsiteX11" fmla="*/ 109369 w 156057"/>
                <a:gd name="connsiteY11" fmla="*/ 93026 h 185647"/>
                <a:gd name="connsiteX12" fmla="*/ 110456 w 156057"/>
                <a:gd name="connsiteY12" fmla="*/ 39573 h 185647"/>
                <a:gd name="connsiteX13" fmla="*/ 109369 w 156057"/>
                <a:gd name="connsiteY13" fmla="*/ 38492 h 185647"/>
                <a:gd name="connsiteX14" fmla="*/ 75037 w 156057"/>
                <a:gd name="connsiteY14" fmla="*/ 29041 h 185647"/>
                <a:gd name="connsiteX15" fmla="*/ 34523 w 156057"/>
                <a:gd name="connsiteY15" fmla="*/ 29041 h 185647"/>
                <a:gd name="connsiteX16" fmla="*/ 34523 w 156057"/>
                <a:gd name="connsiteY16" fmla="*/ 102571 h 185647"/>
                <a:gd name="connsiteX17" fmla="*/ 75037 w 156057"/>
                <a:gd name="connsiteY17" fmla="*/ 102571 h 185647"/>
                <a:gd name="connsiteX18" fmla="*/ 109464 w 156057"/>
                <a:gd name="connsiteY18" fmla="*/ 93120 h 18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57" h="185647">
                  <a:moveTo>
                    <a:pt x="118879" y="7965"/>
                  </a:moveTo>
                  <a:cubicBezTo>
                    <a:pt x="130131" y="12643"/>
                    <a:pt x="139731" y="20538"/>
                    <a:pt x="146459" y="30648"/>
                  </a:cubicBezTo>
                  <a:cubicBezTo>
                    <a:pt x="159258" y="52361"/>
                    <a:pt x="159258" y="79251"/>
                    <a:pt x="146459" y="100965"/>
                  </a:cubicBezTo>
                  <a:cubicBezTo>
                    <a:pt x="139773" y="111157"/>
                    <a:pt x="130166" y="119123"/>
                    <a:pt x="118879" y="123836"/>
                  </a:cubicBezTo>
                  <a:cubicBezTo>
                    <a:pt x="105520" y="129396"/>
                    <a:pt x="91133" y="132101"/>
                    <a:pt x="76653" y="131775"/>
                  </a:cubicBezTo>
                  <a:lnTo>
                    <a:pt x="34618" y="131775"/>
                  </a:lnTo>
                  <a:lnTo>
                    <a:pt x="34618" y="185647"/>
                  </a:lnTo>
                  <a:lnTo>
                    <a:pt x="0" y="185647"/>
                  </a:lnTo>
                  <a:lnTo>
                    <a:pt x="0" y="26"/>
                  </a:lnTo>
                  <a:lnTo>
                    <a:pt x="76653" y="26"/>
                  </a:lnTo>
                  <a:cubicBezTo>
                    <a:pt x="91133" y="-299"/>
                    <a:pt x="105520" y="2406"/>
                    <a:pt x="118879" y="7965"/>
                  </a:cubicBezTo>
                  <a:close/>
                  <a:moveTo>
                    <a:pt x="109369" y="93026"/>
                  </a:moveTo>
                  <a:cubicBezTo>
                    <a:pt x="124522" y="78563"/>
                    <a:pt x="125008" y="54632"/>
                    <a:pt x="110456" y="39573"/>
                  </a:cubicBezTo>
                  <a:cubicBezTo>
                    <a:pt x="110101" y="39205"/>
                    <a:pt x="109738" y="38845"/>
                    <a:pt x="109369" y="38492"/>
                  </a:cubicBezTo>
                  <a:cubicBezTo>
                    <a:pt x="99352" y="31526"/>
                    <a:pt x="87232" y="28189"/>
                    <a:pt x="75037" y="29041"/>
                  </a:cubicBezTo>
                  <a:lnTo>
                    <a:pt x="34523" y="29041"/>
                  </a:lnTo>
                  <a:lnTo>
                    <a:pt x="34523" y="102571"/>
                  </a:lnTo>
                  <a:lnTo>
                    <a:pt x="75037" y="102571"/>
                  </a:lnTo>
                  <a:cubicBezTo>
                    <a:pt x="87269" y="103492"/>
                    <a:pt x="99442" y="100151"/>
                    <a:pt x="109464" y="9312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F31FA43-135B-11AA-0ACE-76E04CAEC52E}"/>
                </a:ext>
              </a:extLst>
            </p:cNvPr>
            <p:cNvSpPr/>
            <p:nvPr/>
          </p:nvSpPr>
          <p:spPr>
            <a:xfrm>
              <a:off x="21003601" y="6836805"/>
              <a:ext cx="82359" cy="143279"/>
            </a:xfrm>
            <a:custGeom>
              <a:avLst/>
              <a:gdLst>
                <a:gd name="connsiteX0" fmla="*/ 82359 w 82359"/>
                <a:gd name="connsiteY0" fmla="*/ 0 h 143279"/>
                <a:gd name="connsiteX1" fmla="*/ 82359 w 82359"/>
                <a:gd name="connsiteY1" fmla="*/ 31472 h 143279"/>
                <a:gd name="connsiteX2" fmla="*/ 74561 w 82359"/>
                <a:gd name="connsiteY2" fmla="*/ 30622 h 143279"/>
                <a:gd name="connsiteX3" fmla="*/ 44223 w 82359"/>
                <a:gd name="connsiteY3" fmla="*/ 41869 h 143279"/>
                <a:gd name="connsiteX4" fmla="*/ 33286 w 82359"/>
                <a:gd name="connsiteY4" fmla="*/ 74286 h 143279"/>
                <a:gd name="connsiteX5" fmla="*/ 33286 w 82359"/>
                <a:gd name="connsiteY5" fmla="*/ 143280 h 143279"/>
                <a:gd name="connsiteX6" fmla="*/ 0 w 82359"/>
                <a:gd name="connsiteY6" fmla="*/ 143280 h 143279"/>
                <a:gd name="connsiteX7" fmla="*/ 0 w 82359"/>
                <a:gd name="connsiteY7" fmla="*/ 1512 h 143279"/>
                <a:gd name="connsiteX8" fmla="*/ 31764 w 82359"/>
                <a:gd name="connsiteY8" fmla="*/ 1512 h 143279"/>
                <a:gd name="connsiteX9" fmla="*/ 31764 w 82359"/>
                <a:gd name="connsiteY9" fmla="*/ 22210 h 143279"/>
                <a:gd name="connsiteX10" fmla="*/ 82359 w 82359"/>
                <a:gd name="connsiteY10" fmla="*/ 0 h 1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3279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2"/>
                  </a:lnTo>
                  <a:lnTo>
                    <a:pt x="31764" y="1512"/>
                  </a:lnTo>
                  <a:lnTo>
                    <a:pt x="31764" y="22210"/>
                  </a:lnTo>
                  <a:cubicBezTo>
                    <a:pt x="41275" y="7372"/>
                    <a:pt x="5782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01DC743-44E7-A087-DAC9-CCC5F00F1D8F}"/>
                </a:ext>
              </a:extLst>
            </p:cNvPr>
            <p:cNvSpPr/>
            <p:nvPr/>
          </p:nvSpPr>
          <p:spPr>
            <a:xfrm>
              <a:off x="21096898" y="6836607"/>
              <a:ext cx="145226" cy="144897"/>
            </a:xfrm>
            <a:custGeom>
              <a:avLst/>
              <a:gdLst>
                <a:gd name="connsiteX0" fmla="*/ 144461 w 145226"/>
                <a:gd name="connsiteY0" fmla="*/ 82991 h 144897"/>
                <a:gd name="connsiteX1" fmla="*/ 32905 w 145226"/>
                <a:gd name="connsiteY1" fmla="*/ 82991 h 144897"/>
                <a:gd name="connsiteX2" fmla="*/ 48216 w 145226"/>
                <a:gd name="connsiteY2" fmla="*/ 107753 h 144897"/>
                <a:gd name="connsiteX3" fmla="*/ 79030 w 145226"/>
                <a:gd name="connsiteY3" fmla="*/ 117204 h 144897"/>
                <a:gd name="connsiteX4" fmla="*/ 117641 w 145226"/>
                <a:gd name="connsiteY4" fmla="*/ 101893 h 144897"/>
                <a:gd name="connsiteX5" fmla="*/ 135711 w 145226"/>
                <a:gd name="connsiteY5" fmla="*/ 121929 h 144897"/>
                <a:gd name="connsiteX6" fmla="*/ 111460 w 145226"/>
                <a:gd name="connsiteY6" fmla="*/ 139130 h 144897"/>
                <a:gd name="connsiteX7" fmla="*/ 37185 w 145226"/>
                <a:gd name="connsiteY7" fmla="*/ 135633 h 144897"/>
                <a:gd name="connsiteX8" fmla="*/ 9605 w 145226"/>
                <a:gd name="connsiteY8" fmla="*/ 109832 h 144897"/>
                <a:gd name="connsiteX9" fmla="*/ 9605 w 145226"/>
                <a:gd name="connsiteY9" fmla="*/ 35262 h 144897"/>
                <a:gd name="connsiteX10" fmla="*/ 35758 w 145226"/>
                <a:gd name="connsiteY10" fmla="*/ 9460 h 144897"/>
                <a:gd name="connsiteX11" fmla="*/ 73799 w 145226"/>
                <a:gd name="connsiteY11" fmla="*/ 9 h 144897"/>
                <a:gd name="connsiteX12" fmla="*/ 110985 w 145226"/>
                <a:gd name="connsiteY12" fmla="*/ 9460 h 144897"/>
                <a:gd name="connsiteX13" fmla="*/ 135712 w 145226"/>
                <a:gd name="connsiteY13" fmla="*/ 34979 h 144897"/>
                <a:gd name="connsiteX14" fmla="*/ 145222 w 145226"/>
                <a:gd name="connsiteY14" fmla="*/ 72783 h 144897"/>
                <a:gd name="connsiteX15" fmla="*/ 144461 w 145226"/>
                <a:gd name="connsiteY15" fmla="*/ 82991 h 144897"/>
                <a:gd name="connsiteX16" fmla="*/ 46124 w 145226"/>
                <a:gd name="connsiteY16" fmla="*/ 35735 h 144897"/>
                <a:gd name="connsiteX17" fmla="*/ 32619 w 145226"/>
                <a:gd name="connsiteY17" fmla="*/ 60780 h 144897"/>
                <a:gd name="connsiteX18" fmla="*/ 113362 w 145226"/>
                <a:gd name="connsiteY18" fmla="*/ 60780 h 144897"/>
                <a:gd name="connsiteX19" fmla="*/ 73133 w 145226"/>
                <a:gd name="connsiteY19" fmla="*/ 26378 h 144897"/>
                <a:gd name="connsiteX20" fmla="*/ 46124 w 145226"/>
                <a:gd name="connsiteY20" fmla="*/ 36018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26" h="144897">
                  <a:moveTo>
                    <a:pt x="144461" y="82991"/>
                  </a:moveTo>
                  <a:lnTo>
                    <a:pt x="32905" y="82991"/>
                  </a:lnTo>
                  <a:cubicBezTo>
                    <a:pt x="34583" y="92906"/>
                    <a:pt x="40073" y="101785"/>
                    <a:pt x="48216" y="107753"/>
                  </a:cubicBezTo>
                  <a:cubicBezTo>
                    <a:pt x="57175" y="114159"/>
                    <a:pt x="67996" y="117478"/>
                    <a:pt x="79030" y="117204"/>
                  </a:cubicBezTo>
                  <a:cubicBezTo>
                    <a:pt x="93482" y="117655"/>
                    <a:pt x="107471" y="112107"/>
                    <a:pt x="117641" y="101893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448" y="15524"/>
                    <a:pt x="130009" y="24359"/>
                    <a:pt x="135712" y="34979"/>
                  </a:cubicBezTo>
                  <a:cubicBezTo>
                    <a:pt x="142086" y="46563"/>
                    <a:pt x="145360" y="59580"/>
                    <a:pt x="145222" y="72783"/>
                  </a:cubicBezTo>
                  <a:cubicBezTo>
                    <a:pt x="145222" y="75524"/>
                    <a:pt x="145222" y="78738"/>
                    <a:pt x="144461" y="82991"/>
                  </a:cubicBezTo>
                  <a:close/>
                  <a:moveTo>
                    <a:pt x="46124" y="35735"/>
                  </a:moveTo>
                  <a:cubicBezTo>
                    <a:pt x="38653" y="42130"/>
                    <a:pt x="33839" y="51056"/>
                    <a:pt x="32619" y="60780"/>
                  </a:cubicBezTo>
                  <a:lnTo>
                    <a:pt x="113362" y="60780"/>
                  </a:lnTo>
                  <a:cubicBezTo>
                    <a:pt x="111219" y="40544"/>
                    <a:pt x="93588" y="25466"/>
                    <a:pt x="73133" y="26378"/>
                  </a:cubicBezTo>
                  <a:cubicBezTo>
                    <a:pt x="63242" y="26173"/>
                    <a:pt x="53624" y="29606"/>
                    <a:pt x="46124" y="3601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97A4759-11DC-19C7-2F51-427A2968716F}"/>
                </a:ext>
              </a:extLst>
            </p:cNvPr>
            <p:cNvSpPr/>
            <p:nvPr/>
          </p:nvSpPr>
          <p:spPr>
            <a:xfrm>
              <a:off x="21258135" y="6836598"/>
              <a:ext cx="137957" cy="144741"/>
            </a:xfrm>
            <a:custGeom>
              <a:avLst/>
              <a:gdLst>
                <a:gd name="connsiteX0" fmla="*/ 37338 w 137957"/>
                <a:gd name="connsiteY0" fmla="*/ 135642 h 144741"/>
                <a:gd name="connsiteX1" fmla="*/ 9948 w 137957"/>
                <a:gd name="connsiteY1" fmla="*/ 109840 h 144741"/>
                <a:gd name="connsiteX2" fmla="*/ 9948 w 137957"/>
                <a:gd name="connsiteY2" fmla="*/ 35082 h 144741"/>
                <a:gd name="connsiteX3" fmla="*/ 37243 w 137957"/>
                <a:gd name="connsiteY3" fmla="*/ 9469 h 144741"/>
                <a:gd name="connsiteX4" fmla="*/ 76996 w 137957"/>
                <a:gd name="connsiteY4" fmla="*/ 18 h 144741"/>
                <a:gd name="connsiteX5" fmla="*/ 113896 w 137957"/>
                <a:gd name="connsiteY5" fmla="*/ 8429 h 144741"/>
                <a:gd name="connsiteX6" fmla="*/ 137767 w 137957"/>
                <a:gd name="connsiteY6" fmla="*/ 32813 h 144741"/>
                <a:gd name="connsiteX7" fmla="*/ 112184 w 137957"/>
                <a:gd name="connsiteY7" fmla="*/ 47652 h 144741"/>
                <a:gd name="connsiteX8" fmla="*/ 96873 w 137957"/>
                <a:gd name="connsiteY8" fmla="*/ 32908 h 144741"/>
                <a:gd name="connsiteX9" fmla="*/ 45898 w 137957"/>
                <a:gd name="connsiteY9" fmla="*/ 40091 h 144741"/>
                <a:gd name="connsiteX10" fmla="*/ 45898 w 137957"/>
                <a:gd name="connsiteY10" fmla="*/ 104359 h 144741"/>
                <a:gd name="connsiteX11" fmla="*/ 97063 w 137957"/>
                <a:gd name="connsiteY11" fmla="*/ 111542 h 144741"/>
                <a:gd name="connsiteX12" fmla="*/ 112375 w 137957"/>
                <a:gd name="connsiteY12" fmla="*/ 96798 h 144741"/>
                <a:gd name="connsiteX13" fmla="*/ 137957 w 137957"/>
                <a:gd name="connsiteY13" fmla="*/ 111636 h 144741"/>
                <a:gd name="connsiteX14" fmla="*/ 113801 w 137957"/>
                <a:gd name="connsiteY14" fmla="*/ 136115 h 144741"/>
                <a:gd name="connsiteX15" fmla="*/ 77186 w 137957"/>
                <a:gd name="connsiteY15" fmla="*/ 144715 h 144741"/>
                <a:gd name="connsiteX16" fmla="*/ 37338 w 137957"/>
                <a:gd name="connsiteY16" fmla="*/ 13564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957" h="144741">
                  <a:moveTo>
                    <a:pt x="37338" y="135642"/>
                  </a:moveTo>
                  <a:cubicBezTo>
                    <a:pt x="25941" y="129782"/>
                    <a:pt x="16445" y="120837"/>
                    <a:pt x="9948" y="109840"/>
                  </a:cubicBezTo>
                  <a:cubicBezTo>
                    <a:pt x="-3316" y="86664"/>
                    <a:pt x="-3316" y="58258"/>
                    <a:pt x="9948" y="35082"/>
                  </a:cubicBezTo>
                  <a:cubicBezTo>
                    <a:pt x="16471" y="24187"/>
                    <a:pt x="25924" y="15317"/>
                    <a:pt x="37243" y="9469"/>
                  </a:cubicBezTo>
                  <a:cubicBezTo>
                    <a:pt x="49484" y="3049"/>
                    <a:pt x="63156" y="-202"/>
                    <a:pt x="76996" y="18"/>
                  </a:cubicBezTo>
                  <a:cubicBezTo>
                    <a:pt x="89806" y="-256"/>
                    <a:pt x="102486" y="2634"/>
                    <a:pt x="113896" y="8429"/>
                  </a:cubicBezTo>
                  <a:cubicBezTo>
                    <a:pt x="124234" y="13862"/>
                    <a:pt x="132586" y="22394"/>
                    <a:pt x="137767" y="32813"/>
                  </a:cubicBezTo>
                  <a:lnTo>
                    <a:pt x="112184" y="47652"/>
                  </a:lnTo>
                  <a:cubicBezTo>
                    <a:pt x="108461" y="41495"/>
                    <a:pt x="103182" y="36412"/>
                    <a:pt x="96873" y="32908"/>
                  </a:cubicBezTo>
                  <a:cubicBezTo>
                    <a:pt x="80070" y="24302"/>
                    <a:pt x="59630" y="27182"/>
                    <a:pt x="45898" y="40091"/>
                  </a:cubicBezTo>
                  <a:cubicBezTo>
                    <a:pt x="29685" y="58484"/>
                    <a:pt x="29685" y="85965"/>
                    <a:pt x="45898" y="104359"/>
                  </a:cubicBezTo>
                  <a:cubicBezTo>
                    <a:pt x="59704" y="117273"/>
                    <a:pt x="80197" y="120150"/>
                    <a:pt x="97063" y="111542"/>
                  </a:cubicBezTo>
                  <a:cubicBezTo>
                    <a:pt x="103392" y="108063"/>
                    <a:pt x="108676" y="102974"/>
                    <a:pt x="112375" y="96798"/>
                  </a:cubicBezTo>
                  <a:lnTo>
                    <a:pt x="137957" y="111636"/>
                  </a:lnTo>
                  <a:cubicBezTo>
                    <a:pt x="132639" y="122077"/>
                    <a:pt x="124202" y="130628"/>
                    <a:pt x="113801" y="136115"/>
                  </a:cubicBezTo>
                  <a:cubicBezTo>
                    <a:pt x="102535" y="142041"/>
                    <a:pt x="89930" y="145002"/>
                    <a:pt x="77186" y="144715"/>
                  </a:cubicBezTo>
                  <a:cubicBezTo>
                    <a:pt x="63347" y="145063"/>
                    <a:pt x="49644" y="141943"/>
                    <a:pt x="37338" y="13564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C432A90-5FB8-ACCC-34F4-C45CEE82E1DE}"/>
                </a:ext>
              </a:extLst>
            </p:cNvPr>
            <p:cNvSpPr/>
            <p:nvPr/>
          </p:nvSpPr>
          <p:spPr>
            <a:xfrm>
              <a:off x="21410361" y="6836608"/>
              <a:ext cx="151492" cy="145092"/>
            </a:xfrm>
            <a:custGeom>
              <a:avLst/>
              <a:gdLst>
                <a:gd name="connsiteX0" fmla="*/ 36802 w 151492"/>
                <a:gd name="connsiteY0" fmla="*/ 135633 h 145092"/>
                <a:gd name="connsiteX1" fmla="*/ 9697 w 151492"/>
                <a:gd name="connsiteY1" fmla="*/ 109831 h 145092"/>
                <a:gd name="connsiteX2" fmla="*/ 9697 w 151492"/>
                <a:gd name="connsiteY2" fmla="*/ 35072 h 145092"/>
                <a:gd name="connsiteX3" fmla="*/ 36802 w 151492"/>
                <a:gd name="connsiteY3" fmla="*/ 9460 h 145092"/>
                <a:gd name="connsiteX4" fmla="*/ 75604 w 151492"/>
                <a:gd name="connsiteY4" fmla="*/ 8 h 145092"/>
                <a:gd name="connsiteX5" fmla="*/ 114786 w 151492"/>
                <a:gd name="connsiteY5" fmla="*/ 9460 h 145092"/>
                <a:gd name="connsiteX6" fmla="*/ 141796 w 151492"/>
                <a:gd name="connsiteY6" fmla="*/ 35072 h 145092"/>
                <a:gd name="connsiteX7" fmla="*/ 141796 w 151492"/>
                <a:gd name="connsiteY7" fmla="*/ 109831 h 145092"/>
                <a:gd name="connsiteX8" fmla="*/ 114786 w 151492"/>
                <a:gd name="connsiteY8" fmla="*/ 135633 h 145092"/>
                <a:gd name="connsiteX9" fmla="*/ 75604 w 151492"/>
                <a:gd name="connsiteY9" fmla="*/ 145084 h 145092"/>
                <a:gd name="connsiteX10" fmla="*/ 36802 w 151492"/>
                <a:gd name="connsiteY10" fmla="*/ 135633 h 145092"/>
                <a:gd name="connsiteX11" fmla="*/ 106037 w 151492"/>
                <a:gd name="connsiteY11" fmla="*/ 104444 h 145092"/>
                <a:gd name="connsiteX12" fmla="*/ 106037 w 151492"/>
                <a:gd name="connsiteY12" fmla="*/ 40365 h 145092"/>
                <a:gd name="connsiteX13" fmla="*/ 75604 w 151492"/>
                <a:gd name="connsiteY13" fmla="*/ 28173 h 145092"/>
                <a:gd name="connsiteX14" fmla="*/ 45456 w 151492"/>
                <a:gd name="connsiteY14" fmla="*/ 40365 h 145092"/>
                <a:gd name="connsiteX15" fmla="*/ 45456 w 151492"/>
                <a:gd name="connsiteY15" fmla="*/ 104444 h 145092"/>
                <a:gd name="connsiteX16" fmla="*/ 75604 w 151492"/>
                <a:gd name="connsiteY16" fmla="*/ 116636 h 145092"/>
                <a:gd name="connsiteX17" fmla="*/ 106037 w 151492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492" h="145092">
                  <a:moveTo>
                    <a:pt x="36802" y="135633"/>
                  </a:moveTo>
                  <a:cubicBezTo>
                    <a:pt x="25504" y="129738"/>
                    <a:pt x="16109" y="120795"/>
                    <a:pt x="9697" y="109831"/>
                  </a:cubicBezTo>
                  <a:cubicBezTo>
                    <a:pt x="-3232" y="86568"/>
                    <a:pt x="-3232" y="58335"/>
                    <a:pt x="9697" y="35072"/>
                  </a:cubicBezTo>
                  <a:cubicBezTo>
                    <a:pt x="16173" y="24207"/>
                    <a:pt x="25556" y="15340"/>
                    <a:pt x="36802" y="9460"/>
                  </a:cubicBezTo>
                  <a:cubicBezTo>
                    <a:pt x="48717" y="3083"/>
                    <a:pt x="62072" y="-170"/>
                    <a:pt x="75604" y="8"/>
                  </a:cubicBezTo>
                  <a:cubicBezTo>
                    <a:pt x="89259" y="-189"/>
                    <a:pt x="102741" y="3063"/>
                    <a:pt x="114786" y="9460"/>
                  </a:cubicBezTo>
                  <a:cubicBezTo>
                    <a:pt x="126003" y="15346"/>
                    <a:pt x="135354" y="24213"/>
                    <a:pt x="141796" y="35072"/>
                  </a:cubicBezTo>
                  <a:cubicBezTo>
                    <a:pt x="154725" y="58335"/>
                    <a:pt x="154725" y="86568"/>
                    <a:pt x="141796" y="109831"/>
                  </a:cubicBezTo>
                  <a:cubicBezTo>
                    <a:pt x="135417" y="120788"/>
                    <a:pt x="126055" y="129732"/>
                    <a:pt x="114786" y="135633"/>
                  </a:cubicBezTo>
                  <a:cubicBezTo>
                    <a:pt x="102741" y="142029"/>
                    <a:pt x="89259" y="145281"/>
                    <a:pt x="75604" y="145084"/>
                  </a:cubicBezTo>
                  <a:cubicBezTo>
                    <a:pt x="62072" y="145263"/>
                    <a:pt x="48717" y="142010"/>
                    <a:pt x="36802" y="135633"/>
                  </a:cubicBezTo>
                  <a:close/>
                  <a:moveTo>
                    <a:pt x="106037" y="104444"/>
                  </a:moveTo>
                  <a:cubicBezTo>
                    <a:pt x="122016" y="86036"/>
                    <a:pt x="122016" y="58773"/>
                    <a:pt x="106037" y="40365"/>
                  </a:cubicBezTo>
                  <a:cubicBezTo>
                    <a:pt x="98056" y="32248"/>
                    <a:pt x="87018" y="27825"/>
                    <a:pt x="75604" y="28173"/>
                  </a:cubicBezTo>
                  <a:cubicBezTo>
                    <a:pt x="64273" y="27823"/>
                    <a:pt x="53322" y="32252"/>
                    <a:pt x="45456" y="40365"/>
                  </a:cubicBezTo>
                  <a:cubicBezTo>
                    <a:pt x="29598" y="58818"/>
                    <a:pt x="29598" y="85991"/>
                    <a:pt x="45456" y="104444"/>
                  </a:cubicBezTo>
                  <a:cubicBezTo>
                    <a:pt x="53322" y="112557"/>
                    <a:pt x="64273" y="116986"/>
                    <a:pt x="75604" y="116636"/>
                  </a:cubicBezTo>
                  <a:cubicBezTo>
                    <a:pt x="87018" y="116984"/>
                    <a:pt x="98056" y="112561"/>
                    <a:pt x="106037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5D4E3F-6070-9A7C-0A85-06B54CD86BE7}"/>
                </a:ext>
              </a:extLst>
            </p:cNvPr>
            <p:cNvSpPr/>
            <p:nvPr/>
          </p:nvSpPr>
          <p:spPr>
            <a:xfrm>
              <a:off x="21582304" y="6836741"/>
              <a:ext cx="140545" cy="143343"/>
            </a:xfrm>
            <a:custGeom>
              <a:avLst/>
              <a:gdLst>
                <a:gd name="connsiteX0" fmla="*/ 124110 w 140545"/>
                <a:gd name="connsiteY0" fmla="*/ 15659 h 143343"/>
                <a:gd name="connsiteX1" fmla="*/ 140372 w 140545"/>
                <a:gd name="connsiteY1" fmla="*/ 61969 h 143343"/>
                <a:gd name="connsiteX2" fmla="*/ 140372 w 140545"/>
                <a:gd name="connsiteY2" fmla="*/ 143344 h 143343"/>
                <a:gd name="connsiteX3" fmla="*/ 106801 w 140545"/>
                <a:gd name="connsiteY3" fmla="*/ 143344 h 143343"/>
                <a:gd name="connsiteX4" fmla="*/ 106801 w 140545"/>
                <a:gd name="connsiteY4" fmla="*/ 66222 h 143343"/>
                <a:gd name="connsiteX5" fmla="*/ 98051 w 140545"/>
                <a:gd name="connsiteY5" fmla="*/ 37869 h 143343"/>
                <a:gd name="connsiteX6" fmla="*/ 73039 w 140545"/>
                <a:gd name="connsiteY6" fmla="*/ 28418 h 143343"/>
                <a:gd name="connsiteX7" fmla="*/ 43938 w 140545"/>
                <a:gd name="connsiteY7" fmla="*/ 39381 h 143343"/>
                <a:gd name="connsiteX8" fmla="*/ 33286 w 140545"/>
                <a:gd name="connsiteY8" fmla="*/ 71043 h 143343"/>
                <a:gd name="connsiteX9" fmla="*/ 33286 w 140545"/>
                <a:gd name="connsiteY9" fmla="*/ 143344 h 143343"/>
                <a:gd name="connsiteX10" fmla="*/ 0 w 140545"/>
                <a:gd name="connsiteY10" fmla="*/ 143344 h 143343"/>
                <a:gd name="connsiteX11" fmla="*/ 0 w 140545"/>
                <a:gd name="connsiteY11" fmla="*/ 1577 h 143343"/>
                <a:gd name="connsiteX12" fmla="*/ 31764 w 140545"/>
                <a:gd name="connsiteY12" fmla="*/ 1577 h 143343"/>
                <a:gd name="connsiteX13" fmla="*/ 31764 w 140545"/>
                <a:gd name="connsiteY13" fmla="*/ 19912 h 143343"/>
                <a:gd name="connsiteX14" fmla="*/ 52497 w 140545"/>
                <a:gd name="connsiteY14" fmla="*/ 5073 h 143343"/>
                <a:gd name="connsiteX15" fmla="*/ 81028 w 140545"/>
                <a:gd name="connsiteY15" fmla="*/ 64 h 143343"/>
                <a:gd name="connsiteX16" fmla="*/ 124110 w 140545"/>
                <a:gd name="connsiteY16" fmla="*/ 15659 h 1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545" h="143343">
                  <a:moveTo>
                    <a:pt x="124110" y="15659"/>
                  </a:moveTo>
                  <a:cubicBezTo>
                    <a:pt x="135766" y="28182"/>
                    <a:pt x="141657" y="44958"/>
                    <a:pt x="140372" y="61969"/>
                  </a:cubicBezTo>
                  <a:lnTo>
                    <a:pt x="140372" y="143344"/>
                  </a:lnTo>
                  <a:lnTo>
                    <a:pt x="106801" y="143344"/>
                  </a:lnTo>
                  <a:lnTo>
                    <a:pt x="106801" y="66222"/>
                  </a:lnTo>
                  <a:cubicBezTo>
                    <a:pt x="107631" y="56008"/>
                    <a:pt x="104501" y="45865"/>
                    <a:pt x="98051" y="37869"/>
                  </a:cubicBezTo>
                  <a:cubicBezTo>
                    <a:pt x="91451" y="31319"/>
                    <a:pt x="82351" y="27881"/>
                    <a:pt x="73039" y="28418"/>
                  </a:cubicBezTo>
                  <a:cubicBezTo>
                    <a:pt x="62224" y="27877"/>
                    <a:pt x="51674" y="31851"/>
                    <a:pt x="43938" y="39381"/>
                  </a:cubicBezTo>
                  <a:cubicBezTo>
                    <a:pt x="36353" y="48142"/>
                    <a:pt x="32528" y="59510"/>
                    <a:pt x="33286" y="71043"/>
                  </a:cubicBezTo>
                  <a:lnTo>
                    <a:pt x="33286" y="143344"/>
                  </a:lnTo>
                  <a:lnTo>
                    <a:pt x="0" y="143344"/>
                  </a:lnTo>
                  <a:lnTo>
                    <a:pt x="0" y="1577"/>
                  </a:lnTo>
                  <a:lnTo>
                    <a:pt x="31764" y="1577"/>
                  </a:lnTo>
                  <a:lnTo>
                    <a:pt x="31764" y="19912"/>
                  </a:lnTo>
                  <a:cubicBezTo>
                    <a:pt x="37293" y="13294"/>
                    <a:pt x="44429" y="8187"/>
                    <a:pt x="52497" y="5073"/>
                  </a:cubicBezTo>
                  <a:cubicBezTo>
                    <a:pt x="61582" y="1552"/>
                    <a:pt x="71278" y="-151"/>
                    <a:pt x="81028" y="64"/>
                  </a:cubicBezTo>
                  <a:cubicBezTo>
                    <a:pt x="96909" y="-673"/>
                    <a:pt x="112425" y="4944"/>
                    <a:pt x="124110" y="1565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EADB70E-0A52-72BD-DAEE-D1AD1B31FCC9}"/>
                </a:ext>
              </a:extLst>
            </p:cNvPr>
            <p:cNvSpPr/>
            <p:nvPr/>
          </p:nvSpPr>
          <p:spPr>
            <a:xfrm>
              <a:off x="21752955" y="6775361"/>
              <a:ext cx="137488" cy="204723"/>
            </a:xfrm>
            <a:custGeom>
              <a:avLst/>
              <a:gdLst>
                <a:gd name="connsiteX0" fmla="*/ 32205 w 137488"/>
                <a:gd name="connsiteY0" fmla="*/ 55584 h 204723"/>
                <a:gd name="connsiteX1" fmla="*/ 32205 w 137488"/>
                <a:gd name="connsiteY1" fmla="*/ 64090 h 204723"/>
                <a:gd name="connsiteX2" fmla="*/ 71387 w 137488"/>
                <a:gd name="connsiteY2" fmla="*/ 64090 h 204723"/>
                <a:gd name="connsiteX3" fmla="*/ 71387 w 137488"/>
                <a:gd name="connsiteY3" fmla="*/ 90554 h 204723"/>
                <a:gd name="connsiteX4" fmla="*/ 33346 w 137488"/>
                <a:gd name="connsiteY4" fmla="*/ 90554 h 204723"/>
                <a:gd name="connsiteX5" fmla="*/ 33346 w 137488"/>
                <a:gd name="connsiteY5" fmla="*/ 204724 h 204723"/>
                <a:gd name="connsiteX6" fmla="*/ 60 w 137488"/>
                <a:gd name="connsiteY6" fmla="*/ 204724 h 204723"/>
                <a:gd name="connsiteX7" fmla="*/ 60 w 137488"/>
                <a:gd name="connsiteY7" fmla="*/ 55017 h 204723"/>
                <a:gd name="connsiteX8" fmla="*/ 13374 w 137488"/>
                <a:gd name="connsiteY8" fmla="*/ 19386 h 204723"/>
                <a:gd name="connsiteX9" fmla="*/ 81088 w 137488"/>
                <a:gd name="connsiteY9" fmla="*/ 13810 h 204723"/>
                <a:gd name="connsiteX10" fmla="*/ 71578 w 137488"/>
                <a:gd name="connsiteY10" fmla="*/ 38667 h 204723"/>
                <a:gd name="connsiteX11" fmla="*/ 53413 w 137488"/>
                <a:gd name="connsiteY11" fmla="*/ 32807 h 204723"/>
                <a:gd name="connsiteX12" fmla="*/ 32205 w 137488"/>
                <a:gd name="connsiteY12" fmla="*/ 55584 h 204723"/>
                <a:gd name="connsiteX13" fmla="*/ 101060 w 137488"/>
                <a:gd name="connsiteY13" fmla="*/ 34036 h 204723"/>
                <a:gd name="connsiteX14" fmla="*/ 100222 w 137488"/>
                <a:gd name="connsiteY14" fmla="*/ 6514 h 204723"/>
                <a:gd name="connsiteX15" fmla="*/ 101060 w 137488"/>
                <a:gd name="connsiteY15" fmla="*/ 5682 h 204723"/>
                <a:gd name="connsiteX16" fmla="*/ 116181 w 137488"/>
                <a:gd name="connsiteY16" fmla="*/ 12 h 204723"/>
                <a:gd name="connsiteX17" fmla="*/ 131398 w 137488"/>
                <a:gd name="connsiteY17" fmla="*/ 5399 h 204723"/>
                <a:gd name="connsiteX18" fmla="*/ 137484 w 137488"/>
                <a:gd name="connsiteY18" fmla="*/ 19103 h 204723"/>
                <a:gd name="connsiteX19" fmla="*/ 131493 w 137488"/>
                <a:gd name="connsiteY19" fmla="*/ 33752 h 204723"/>
                <a:gd name="connsiteX20" fmla="*/ 116181 w 137488"/>
                <a:gd name="connsiteY20" fmla="*/ 39707 h 204723"/>
                <a:gd name="connsiteX21" fmla="*/ 101060 w 137488"/>
                <a:gd name="connsiteY21" fmla="*/ 34036 h 204723"/>
                <a:gd name="connsiteX22" fmla="*/ 99443 w 137488"/>
                <a:gd name="connsiteY22" fmla="*/ 62956 h 204723"/>
                <a:gd name="connsiteX23" fmla="*/ 132729 w 137488"/>
                <a:gd name="connsiteY23" fmla="*/ 62956 h 204723"/>
                <a:gd name="connsiteX24" fmla="*/ 132729 w 137488"/>
                <a:gd name="connsiteY24" fmla="*/ 204724 h 204723"/>
                <a:gd name="connsiteX25" fmla="*/ 99443 w 137488"/>
                <a:gd name="connsiteY25" fmla="*/ 204724 h 20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7488" h="204723">
                  <a:moveTo>
                    <a:pt x="32205" y="55584"/>
                  </a:moveTo>
                  <a:lnTo>
                    <a:pt x="32205" y="64090"/>
                  </a:lnTo>
                  <a:lnTo>
                    <a:pt x="71387" y="64090"/>
                  </a:lnTo>
                  <a:lnTo>
                    <a:pt x="71387" y="90554"/>
                  </a:lnTo>
                  <a:lnTo>
                    <a:pt x="33346" y="90554"/>
                  </a:lnTo>
                  <a:lnTo>
                    <a:pt x="33346" y="204724"/>
                  </a:lnTo>
                  <a:lnTo>
                    <a:pt x="60" y="204724"/>
                  </a:lnTo>
                  <a:lnTo>
                    <a:pt x="60" y="55017"/>
                  </a:lnTo>
                  <a:cubicBezTo>
                    <a:pt x="-600" y="41829"/>
                    <a:pt x="4213" y="28950"/>
                    <a:pt x="13374" y="19386"/>
                  </a:cubicBezTo>
                  <a:cubicBezTo>
                    <a:pt x="32663" y="3915"/>
                    <a:pt x="59499" y="1705"/>
                    <a:pt x="81088" y="13810"/>
                  </a:cubicBezTo>
                  <a:lnTo>
                    <a:pt x="71578" y="38667"/>
                  </a:lnTo>
                  <a:cubicBezTo>
                    <a:pt x="66325" y="34803"/>
                    <a:pt x="59948" y="32746"/>
                    <a:pt x="53413" y="32807"/>
                  </a:cubicBezTo>
                  <a:cubicBezTo>
                    <a:pt x="39242" y="32807"/>
                    <a:pt x="32205" y="40463"/>
                    <a:pt x="32205" y="55584"/>
                  </a:cubicBezTo>
                  <a:close/>
                  <a:moveTo>
                    <a:pt x="101060" y="34036"/>
                  </a:moveTo>
                  <a:cubicBezTo>
                    <a:pt x="93181" y="26666"/>
                    <a:pt x="92806" y="14344"/>
                    <a:pt x="100222" y="6514"/>
                  </a:cubicBezTo>
                  <a:cubicBezTo>
                    <a:pt x="100493" y="6229"/>
                    <a:pt x="100772" y="5951"/>
                    <a:pt x="101060" y="5682"/>
                  </a:cubicBezTo>
                  <a:cubicBezTo>
                    <a:pt x="105160" y="1900"/>
                    <a:pt x="110588" y="-135"/>
                    <a:pt x="116181" y="12"/>
                  </a:cubicBezTo>
                  <a:cubicBezTo>
                    <a:pt x="121756" y="-169"/>
                    <a:pt x="127193" y="1756"/>
                    <a:pt x="131398" y="5399"/>
                  </a:cubicBezTo>
                  <a:cubicBezTo>
                    <a:pt x="135371" y="8844"/>
                    <a:pt x="137600" y="13864"/>
                    <a:pt x="137484" y="19103"/>
                  </a:cubicBezTo>
                  <a:cubicBezTo>
                    <a:pt x="137604" y="24598"/>
                    <a:pt x="135436" y="29898"/>
                    <a:pt x="131493" y="33752"/>
                  </a:cubicBezTo>
                  <a:cubicBezTo>
                    <a:pt x="127439" y="37759"/>
                    <a:pt x="121894" y="39915"/>
                    <a:pt x="116181" y="39707"/>
                  </a:cubicBezTo>
                  <a:cubicBezTo>
                    <a:pt x="110589" y="39853"/>
                    <a:pt x="105161" y="37818"/>
                    <a:pt x="101060" y="34036"/>
                  </a:cubicBezTo>
                  <a:close/>
                  <a:moveTo>
                    <a:pt x="99443" y="62956"/>
                  </a:moveTo>
                  <a:lnTo>
                    <a:pt x="132729" y="62956"/>
                  </a:lnTo>
                  <a:lnTo>
                    <a:pt x="132729" y="204724"/>
                  </a:lnTo>
                  <a:lnTo>
                    <a:pt x="99443" y="204724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25246F5-57E2-2F3F-060D-EC8009B92E2B}"/>
                </a:ext>
              </a:extLst>
            </p:cNvPr>
            <p:cNvSpPr/>
            <p:nvPr/>
          </p:nvSpPr>
          <p:spPr>
            <a:xfrm>
              <a:off x="21909634" y="6837451"/>
              <a:ext cx="152751" cy="196035"/>
            </a:xfrm>
            <a:custGeom>
              <a:avLst/>
              <a:gdLst>
                <a:gd name="connsiteX0" fmla="*/ 152751 w 152751"/>
                <a:gd name="connsiteY0" fmla="*/ 1528 h 196035"/>
                <a:gd name="connsiteX1" fmla="*/ 152751 w 152751"/>
                <a:gd name="connsiteY1" fmla="*/ 121463 h 196035"/>
                <a:gd name="connsiteX2" fmla="*/ 76098 w 152751"/>
                <a:gd name="connsiteY2" fmla="*/ 196033 h 196035"/>
                <a:gd name="connsiteX3" fmla="*/ 37201 w 152751"/>
                <a:gd name="connsiteY3" fmla="*/ 190929 h 196035"/>
                <a:gd name="connsiteX4" fmla="*/ 6863 w 152751"/>
                <a:gd name="connsiteY4" fmla="*/ 175996 h 196035"/>
                <a:gd name="connsiteX5" fmla="*/ 21794 w 152751"/>
                <a:gd name="connsiteY5" fmla="*/ 151045 h 196035"/>
                <a:gd name="connsiteX6" fmla="*/ 45760 w 152751"/>
                <a:gd name="connsiteY6" fmla="*/ 163426 h 196035"/>
                <a:gd name="connsiteX7" fmla="*/ 74291 w 152751"/>
                <a:gd name="connsiteY7" fmla="*/ 168057 h 196035"/>
                <a:gd name="connsiteX8" fmla="*/ 108718 w 152751"/>
                <a:gd name="connsiteY8" fmla="*/ 157472 h 196035"/>
                <a:gd name="connsiteX9" fmla="*/ 119560 w 152751"/>
                <a:gd name="connsiteY9" fmla="*/ 125149 h 196035"/>
                <a:gd name="connsiteX10" fmla="*/ 119560 w 152751"/>
                <a:gd name="connsiteY10" fmla="*/ 117777 h 196035"/>
                <a:gd name="connsiteX11" fmla="*/ 98828 w 152751"/>
                <a:gd name="connsiteY11" fmla="*/ 131765 h 196035"/>
                <a:gd name="connsiteX12" fmla="*/ 71914 w 152751"/>
                <a:gd name="connsiteY12" fmla="*/ 136491 h 196035"/>
                <a:gd name="connsiteX13" fmla="*/ 35299 w 152751"/>
                <a:gd name="connsiteY13" fmla="*/ 127890 h 196035"/>
                <a:gd name="connsiteX14" fmla="*/ 9526 w 152751"/>
                <a:gd name="connsiteY14" fmla="*/ 103695 h 196035"/>
                <a:gd name="connsiteX15" fmla="*/ 16 w 152751"/>
                <a:gd name="connsiteY15" fmla="*/ 67970 h 196035"/>
                <a:gd name="connsiteX16" fmla="*/ 9526 w 152751"/>
                <a:gd name="connsiteY16" fmla="*/ 32433 h 196035"/>
                <a:gd name="connsiteX17" fmla="*/ 35299 w 152751"/>
                <a:gd name="connsiteY17" fmla="*/ 8427 h 196035"/>
                <a:gd name="connsiteX18" fmla="*/ 71914 w 152751"/>
                <a:gd name="connsiteY18" fmla="*/ 16 h 196035"/>
                <a:gd name="connsiteX19" fmla="*/ 100445 w 152751"/>
                <a:gd name="connsiteY19" fmla="*/ 5025 h 196035"/>
                <a:gd name="connsiteX20" fmla="*/ 121558 w 152751"/>
                <a:gd name="connsiteY20" fmla="*/ 20336 h 196035"/>
                <a:gd name="connsiteX21" fmla="*/ 121557 w 152751"/>
                <a:gd name="connsiteY21" fmla="*/ 1433 h 196035"/>
                <a:gd name="connsiteX22" fmla="*/ 107958 w 152751"/>
                <a:gd name="connsiteY22" fmla="*/ 97268 h 196035"/>
                <a:gd name="connsiteX23" fmla="*/ 120036 w 152751"/>
                <a:gd name="connsiteY23" fmla="*/ 67970 h 196035"/>
                <a:gd name="connsiteX24" fmla="*/ 107958 w 152751"/>
                <a:gd name="connsiteY24" fmla="*/ 39144 h 196035"/>
                <a:gd name="connsiteX25" fmla="*/ 45570 w 152751"/>
                <a:gd name="connsiteY25" fmla="*/ 39144 h 196035"/>
                <a:gd name="connsiteX26" fmla="*/ 33492 w 152751"/>
                <a:gd name="connsiteY26" fmla="*/ 67970 h 196035"/>
                <a:gd name="connsiteX27" fmla="*/ 45760 w 152751"/>
                <a:gd name="connsiteY27" fmla="*/ 97268 h 196035"/>
                <a:gd name="connsiteX28" fmla="*/ 108148 w 152751"/>
                <a:gd name="connsiteY28" fmla="*/ 97268 h 1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751" h="196035">
                  <a:moveTo>
                    <a:pt x="152751" y="1528"/>
                  </a:moveTo>
                  <a:lnTo>
                    <a:pt x="152751" y="121463"/>
                  </a:lnTo>
                  <a:cubicBezTo>
                    <a:pt x="152751" y="171176"/>
                    <a:pt x="127200" y="196033"/>
                    <a:pt x="76098" y="196033"/>
                  </a:cubicBezTo>
                  <a:cubicBezTo>
                    <a:pt x="62959" y="196105"/>
                    <a:pt x="49871" y="194387"/>
                    <a:pt x="37201" y="190929"/>
                  </a:cubicBezTo>
                  <a:cubicBezTo>
                    <a:pt x="26165" y="188070"/>
                    <a:pt x="15839" y="182987"/>
                    <a:pt x="6863" y="175996"/>
                  </a:cubicBezTo>
                  <a:lnTo>
                    <a:pt x="21794" y="151045"/>
                  </a:lnTo>
                  <a:cubicBezTo>
                    <a:pt x="28900" y="156678"/>
                    <a:pt x="37039" y="160883"/>
                    <a:pt x="45760" y="163426"/>
                  </a:cubicBezTo>
                  <a:cubicBezTo>
                    <a:pt x="54972" y="166428"/>
                    <a:pt x="64597" y="167990"/>
                    <a:pt x="74291" y="168057"/>
                  </a:cubicBezTo>
                  <a:cubicBezTo>
                    <a:pt x="86713" y="169094"/>
                    <a:pt x="99055" y="165299"/>
                    <a:pt x="108718" y="157472"/>
                  </a:cubicBezTo>
                  <a:cubicBezTo>
                    <a:pt x="116597" y="148607"/>
                    <a:pt x="120511" y="136939"/>
                    <a:pt x="119560" y="125149"/>
                  </a:cubicBezTo>
                  <a:lnTo>
                    <a:pt x="119560" y="117777"/>
                  </a:lnTo>
                  <a:cubicBezTo>
                    <a:pt x="113832" y="123972"/>
                    <a:pt x="106735" y="128760"/>
                    <a:pt x="98828" y="131765"/>
                  </a:cubicBezTo>
                  <a:cubicBezTo>
                    <a:pt x="90239" y="135022"/>
                    <a:pt x="81105" y="136626"/>
                    <a:pt x="71914" y="136491"/>
                  </a:cubicBezTo>
                  <a:cubicBezTo>
                    <a:pt x="59180" y="136687"/>
                    <a:pt x="46597" y="133732"/>
                    <a:pt x="35299" y="127890"/>
                  </a:cubicBezTo>
                  <a:cubicBezTo>
                    <a:pt x="24593" y="122389"/>
                    <a:pt x="15661" y="114004"/>
                    <a:pt x="9526" y="103695"/>
                  </a:cubicBezTo>
                  <a:cubicBezTo>
                    <a:pt x="3063" y="92902"/>
                    <a:pt x="-231" y="80527"/>
                    <a:pt x="16" y="67970"/>
                  </a:cubicBezTo>
                  <a:cubicBezTo>
                    <a:pt x="-257" y="55469"/>
                    <a:pt x="3040" y="43148"/>
                    <a:pt x="9526" y="32433"/>
                  </a:cubicBezTo>
                  <a:cubicBezTo>
                    <a:pt x="15669" y="22177"/>
                    <a:pt x="24603" y="13856"/>
                    <a:pt x="35299" y="8427"/>
                  </a:cubicBezTo>
                  <a:cubicBezTo>
                    <a:pt x="46644" y="2735"/>
                    <a:pt x="59205" y="-151"/>
                    <a:pt x="71914" y="16"/>
                  </a:cubicBezTo>
                  <a:cubicBezTo>
                    <a:pt x="81662" y="-184"/>
                    <a:pt x="91355" y="1517"/>
                    <a:pt x="100445" y="5025"/>
                  </a:cubicBezTo>
                  <a:cubicBezTo>
                    <a:pt x="108689" y="8241"/>
                    <a:pt x="115960" y="13514"/>
                    <a:pt x="121558" y="20336"/>
                  </a:cubicBezTo>
                  <a:lnTo>
                    <a:pt x="121557" y="1433"/>
                  </a:lnTo>
                  <a:close/>
                  <a:moveTo>
                    <a:pt x="107958" y="97268"/>
                  </a:moveTo>
                  <a:cubicBezTo>
                    <a:pt x="116039" y="89685"/>
                    <a:pt x="120441" y="79008"/>
                    <a:pt x="120036" y="67970"/>
                  </a:cubicBezTo>
                  <a:cubicBezTo>
                    <a:pt x="120377" y="57080"/>
                    <a:pt x="115975" y="46574"/>
                    <a:pt x="107958" y="39144"/>
                  </a:cubicBezTo>
                  <a:cubicBezTo>
                    <a:pt x="89851" y="24279"/>
                    <a:pt x="63676" y="24279"/>
                    <a:pt x="45570" y="39144"/>
                  </a:cubicBezTo>
                  <a:cubicBezTo>
                    <a:pt x="37552" y="46574"/>
                    <a:pt x="33150" y="57080"/>
                    <a:pt x="33492" y="67970"/>
                  </a:cubicBezTo>
                  <a:cubicBezTo>
                    <a:pt x="33173" y="79031"/>
                    <a:pt x="37639" y="89697"/>
                    <a:pt x="45760" y="97268"/>
                  </a:cubicBezTo>
                  <a:cubicBezTo>
                    <a:pt x="63825" y="112246"/>
                    <a:pt x="90083" y="112246"/>
                    <a:pt x="108148" y="9726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B130D56-283F-AA2A-4141-EB6C70E77D9B}"/>
                </a:ext>
              </a:extLst>
            </p:cNvPr>
            <p:cNvSpPr/>
            <p:nvPr/>
          </p:nvSpPr>
          <p:spPr>
            <a:xfrm>
              <a:off x="22090048" y="6838979"/>
              <a:ext cx="138957" cy="143284"/>
            </a:xfrm>
            <a:custGeom>
              <a:avLst/>
              <a:gdLst>
                <a:gd name="connsiteX0" fmla="*/ 138958 w 138957"/>
                <a:gd name="connsiteY0" fmla="*/ 0 h 143284"/>
                <a:gd name="connsiteX1" fmla="*/ 138958 w 138957"/>
                <a:gd name="connsiteY1" fmla="*/ 141106 h 143284"/>
                <a:gd name="connsiteX2" fmla="*/ 107288 w 138957"/>
                <a:gd name="connsiteY2" fmla="*/ 141106 h 143284"/>
                <a:gd name="connsiteX3" fmla="*/ 107288 w 138957"/>
                <a:gd name="connsiteY3" fmla="*/ 123338 h 143284"/>
                <a:gd name="connsiteX4" fmla="*/ 87317 w 138957"/>
                <a:gd name="connsiteY4" fmla="*/ 138082 h 143284"/>
                <a:gd name="connsiteX5" fmla="*/ 61449 w 138957"/>
                <a:gd name="connsiteY5" fmla="*/ 143185 h 143284"/>
                <a:gd name="connsiteX6" fmla="*/ 16560 w 138957"/>
                <a:gd name="connsiteY6" fmla="*/ 127496 h 143284"/>
                <a:gd name="connsiteX7" fmla="*/ 202 w 138957"/>
                <a:gd name="connsiteY7" fmla="*/ 80240 h 143284"/>
                <a:gd name="connsiteX8" fmla="*/ 202 w 138957"/>
                <a:gd name="connsiteY8" fmla="*/ 0 h 143284"/>
                <a:gd name="connsiteX9" fmla="*/ 33488 w 138957"/>
                <a:gd name="connsiteY9" fmla="*/ 0 h 143284"/>
                <a:gd name="connsiteX10" fmla="*/ 33488 w 138957"/>
                <a:gd name="connsiteY10" fmla="*/ 76271 h 143284"/>
                <a:gd name="connsiteX11" fmla="*/ 42143 w 138957"/>
                <a:gd name="connsiteY11" fmla="*/ 104624 h 143284"/>
                <a:gd name="connsiteX12" fmla="*/ 66774 w 138957"/>
                <a:gd name="connsiteY12" fmla="*/ 114076 h 143284"/>
                <a:gd name="connsiteX13" fmla="*/ 95305 w 138957"/>
                <a:gd name="connsiteY13" fmla="*/ 103112 h 143284"/>
                <a:gd name="connsiteX14" fmla="*/ 105862 w 138957"/>
                <a:gd name="connsiteY14" fmla="*/ 71451 h 143284"/>
                <a:gd name="connsiteX15" fmla="*/ 105862 w 138957"/>
                <a:gd name="connsiteY15" fmla="*/ 0 h 1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7" h="143284">
                  <a:moveTo>
                    <a:pt x="138958" y="0"/>
                  </a:moveTo>
                  <a:lnTo>
                    <a:pt x="138958" y="141106"/>
                  </a:lnTo>
                  <a:lnTo>
                    <a:pt x="107288" y="141106"/>
                  </a:lnTo>
                  <a:lnTo>
                    <a:pt x="107288" y="123338"/>
                  </a:lnTo>
                  <a:cubicBezTo>
                    <a:pt x="101879" y="129732"/>
                    <a:pt x="95039" y="134781"/>
                    <a:pt x="87317" y="138082"/>
                  </a:cubicBezTo>
                  <a:cubicBezTo>
                    <a:pt x="79135" y="141520"/>
                    <a:pt x="70331" y="143257"/>
                    <a:pt x="61449" y="143185"/>
                  </a:cubicBezTo>
                  <a:cubicBezTo>
                    <a:pt x="44978" y="144117"/>
                    <a:pt x="28817" y="138469"/>
                    <a:pt x="16560" y="127496"/>
                  </a:cubicBezTo>
                  <a:cubicBezTo>
                    <a:pt x="4729" y="114692"/>
                    <a:pt x="-1199" y="97568"/>
                    <a:pt x="202" y="80240"/>
                  </a:cubicBezTo>
                  <a:lnTo>
                    <a:pt x="202" y="0"/>
                  </a:lnTo>
                  <a:lnTo>
                    <a:pt x="33488" y="0"/>
                  </a:lnTo>
                  <a:lnTo>
                    <a:pt x="33488" y="76271"/>
                  </a:lnTo>
                  <a:cubicBezTo>
                    <a:pt x="32745" y="86460"/>
                    <a:pt x="35828" y="96562"/>
                    <a:pt x="42143" y="104624"/>
                  </a:cubicBezTo>
                  <a:cubicBezTo>
                    <a:pt x="48591" y="111167"/>
                    <a:pt x="57575" y="114614"/>
                    <a:pt x="66774" y="114076"/>
                  </a:cubicBezTo>
                  <a:cubicBezTo>
                    <a:pt x="77431" y="114683"/>
                    <a:pt x="87832" y="110686"/>
                    <a:pt x="95305" y="103112"/>
                  </a:cubicBezTo>
                  <a:cubicBezTo>
                    <a:pt x="102874" y="94347"/>
                    <a:pt x="106666" y="82973"/>
                    <a:pt x="105862" y="71451"/>
                  </a:cubicBezTo>
                  <a:lnTo>
                    <a:pt x="105862" y="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EA1645E-01FF-DD40-0398-3DA2A8AA2FD3}"/>
                </a:ext>
              </a:extLst>
            </p:cNvPr>
            <p:cNvSpPr/>
            <p:nvPr/>
          </p:nvSpPr>
          <p:spPr>
            <a:xfrm>
              <a:off x="22261341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4 w 82359"/>
                <a:gd name="connsiteY8" fmla="*/ 851 h 142618"/>
                <a:gd name="connsiteX9" fmla="*/ 31764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4" y="851"/>
                  </a:lnTo>
                  <a:lnTo>
                    <a:pt x="31764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AD92BB9-72B8-6887-C0E6-92AE916BE6C8}"/>
                </a:ext>
              </a:extLst>
            </p:cNvPr>
            <p:cNvSpPr/>
            <p:nvPr/>
          </p:nvSpPr>
          <p:spPr>
            <a:xfrm>
              <a:off x="22354353" y="6837647"/>
              <a:ext cx="145986" cy="144897"/>
            </a:xfrm>
            <a:custGeom>
              <a:avLst/>
              <a:gdLst>
                <a:gd name="connsiteX0" fmla="*/ 144746 w 145986"/>
                <a:gd name="connsiteY0" fmla="*/ 82612 h 144897"/>
                <a:gd name="connsiteX1" fmla="*/ 33190 w 145986"/>
                <a:gd name="connsiteY1" fmla="*/ 82612 h 144897"/>
                <a:gd name="connsiteX2" fmla="*/ 48502 w 145986"/>
                <a:gd name="connsiteY2" fmla="*/ 107375 h 144897"/>
                <a:gd name="connsiteX3" fmla="*/ 79315 w 145986"/>
                <a:gd name="connsiteY3" fmla="*/ 116826 h 144897"/>
                <a:gd name="connsiteX4" fmla="*/ 117927 w 145986"/>
                <a:gd name="connsiteY4" fmla="*/ 101515 h 144897"/>
                <a:gd name="connsiteX5" fmla="*/ 135711 w 145986"/>
                <a:gd name="connsiteY5" fmla="*/ 121929 h 144897"/>
                <a:gd name="connsiteX6" fmla="*/ 111460 w 145986"/>
                <a:gd name="connsiteY6" fmla="*/ 139130 h 144897"/>
                <a:gd name="connsiteX7" fmla="*/ 37185 w 145986"/>
                <a:gd name="connsiteY7" fmla="*/ 135633 h 144897"/>
                <a:gd name="connsiteX8" fmla="*/ 9605 w 145986"/>
                <a:gd name="connsiteY8" fmla="*/ 109832 h 144897"/>
                <a:gd name="connsiteX9" fmla="*/ 9605 w 145986"/>
                <a:gd name="connsiteY9" fmla="*/ 35262 h 144897"/>
                <a:gd name="connsiteX10" fmla="*/ 35758 w 145986"/>
                <a:gd name="connsiteY10" fmla="*/ 9460 h 144897"/>
                <a:gd name="connsiteX11" fmla="*/ 73799 w 145986"/>
                <a:gd name="connsiteY11" fmla="*/ 9 h 144897"/>
                <a:gd name="connsiteX12" fmla="*/ 110985 w 145986"/>
                <a:gd name="connsiteY12" fmla="*/ 9460 h 144897"/>
                <a:gd name="connsiteX13" fmla="*/ 136472 w 145986"/>
                <a:gd name="connsiteY13" fmla="*/ 35168 h 144897"/>
                <a:gd name="connsiteX14" fmla="*/ 145983 w 145986"/>
                <a:gd name="connsiteY14" fmla="*/ 72972 h 144897"/>
                <a:gd name="connsiteX15" fmla="*/ 144746 w 145986"/>
                <a:gd name="connsiteY15" fmla="*/ 82612 h 144897"/>
                <a:gd name="connsiteX16" fmla="*/ 46409 w 145986"/>
                <a:gd name="connsiteY16" fmla="*/ 35357 h 144897"/>
                <a:gd name="connsiteX17" fmla="*/ 32904 w 145986"/>
                <a:gd name="connsiteY17" fmla="*/ 60402 h 144897"/>
                <a:gd name="connsiteX18" fmla="*/ 113647 w 145986"/>
                <a:gd name="connsiteY18" fmla="*/ 60402 h 144897"/>
                <a:gd name="connsiteX19" fmla="*/ 73419 w 145986"/>
                <a:gd name="connsiteY19" fmla="*/ 26000 h 144897"/>
                <a:gd name="connsiteX20" fmla="*/ 46409 w 145986"/>
                <a:gd name="connsiteY20" fmla="*/ 35640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986" h="144897">
                  <a:moveTo>
                    <a:pt x="144746" y="82612"/>
                  </a:moveTo>
                  <a:lnTo>
                    <a:pt x="33190" y="82612"/>
                  </a:lnTo>
                  <a:cubicBezTo>
                    <a:pt x="34868" y="92528"/>
                    <a:pt x="40359" y="101407"/>
                    <a:pt x="48502" y="107375"/>
                  </a:cubicBezTo>
                  <a:cubicBezTo>
                    <a:pt x="57460" y="113781"/>
                    <a:pt x="68281" y="117100"/>
                    <a:pt x="79315" y="116826"/>
                  </a:cubicBezTo>
                  <a:cubicBezTo>
                    <a:pt x="93767" y="117277"/>
                    <a:pt x="107757" y="111729"/>
                    <a:pt x="117927" y="101515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754" y="15464"/>
                    <a:pt x="130592" y="24377"/>
                    <a:pt x="136472" y="35168"/>
                  </a:cubicBezTo>
                  <a:cubicBezTo>
                    <a:pt x="142847" y="46752"/>
                    <a:pt x="146121" y="59769"/>
                    <a:pt x="145983" y="72972"/>
                  </a:cubicBezTo>
                  <a:cubicBezTo>
                    <a:pt x="145317" y="75146"/>
                    <a:pt x="145126" y="78359"/>
                    <a:pt x="144746" y="82612"/>
                  </a:cubicBezTo>
                  <a:close/>
                  <a:moveTo>
                    <a:pt x="46409" y="35357"/>
                  </a:moveTo>
                  <a:cubicBezTo>
                    <a:pt x="38938" y="41752"/>
                    <a:pt x="34125" y="50678"/>
                    <a:pt x="32904" y="60402"/>
                  </a:cubicBezTo>
                  <a:lnTo>
                    <a:pt x="113647" y="60402"/>
                  </a:lnTo>
                  <a:cubicBezTo>
                    <a:pt x="111505" y="40166"/>
                    <a:pt x="93874" y="25088"/>
                    <a:pt x="73419" y="26000"/>
                  </a:cubicBezTo>
                  <a:cubicBezTo>
                    <a:pt x="63527" y="25795"/>
                    <a:pt x="53909" y="29228"/>
                    <a:pt x="46409" y="3564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A6C2D68-0BDF-7ECC-4201-AC8D32F89379}"/>
                </a:ext>
              </a:extLst>
            </p:cNvPr>
            <p:cNvSpPr/>
            <p:nvPr/>
          </p:nvSpPr>
          <p:spPr>
            <a:xfrm>
              <a:off x="22515733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198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198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04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04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5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181" y="198274"/>
                    <a:pt x="46465" y="195017"/>
                    <a:pt x="35198" y="188740"/>
                  </a:cubicBezTo>
                  <a:cubicBezTo>
                    <a:pt x="24384" y="182816"/>
                    <a:pt x="15481" y="173968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11" y="76913"/>
                    <a:pt x="24409" y="68103"/>
                    <a:pt x="35198" y="62189"/>
                  </a:cubicBezTo>
                  <a:cubicBezTo>
                    <a:pt x="46465" y="55911"/>
                    <a:pt x="59181" y="52654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2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247" y="134311"/>
                    <a:pt x="120247" y="117090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29" y="79638"/>
                    <a:pt x="67955" y="79638"/>
                    <a:pt x="54504" y="86951"/>
                  </a:cubicBezTo>
                  <a:cubicBezTo>
                    <a:pt x="48094" y="90598"/>
                    <a:pt x="42852" y="95971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52" y="155430"/>
                    <a:pt x="48094" y="160803"/>
                    <a:pt x="54504" y="164450"/>
                  </a:cubicBezTo>
                  <a:cubicBezTo>
                    <a:pt x="67955" y="171763"/>
                    <a:pt x="84229" y="171763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2D128BA-5142-FCAE-4EA9-6C2D7991CF71}"/>
                </a:ext>
              </a:extLst>
            </p:cNvPr>
            <p:cNvSpPr/>
            <p:nvPr/>
          </p:nvSpPr>
          <p:spPr>
            <a:xfrm>
              <a:off x="22854405" y="6795126"/>
              <a:ext cx="204186" cy="184959"/>
            </a:xfrm>
            <a:custGeom>
              <a:avLst/>
              <a:gdLst>
                <a:gd name="connsiteX0" fmla="*/ 170995 w 204186"/>
                <a:gd name="connsiteY0" fmla="*/ 184959 h 184959"/>
                <a:gd name="connsiteX1" fmla="*/ 170995 w 204186"/>
                <a:gd name="connsiteY1" fmla="*/ 62094 h 184959"/>
                <a:gd name="connsiteX2" fmla="*/ 109749 w 204186"/>
                <a:gd name="connsiteY2" fmla="*/ 163789 h 184959"/>
                <a:gd name="connsiteX3" fmla="*/ 94247 w 204186"/>
                <a:gd name="connsiteY3" fmla="*/ 163789 h 184959"/>
                <a:gd name="connsiteX4" fmla="*/ 33001 w 204186"/>
                <a:gd name="connsiteY4" fmla="*/ 63984 h 184959"/>
                <a:gd name="connsiteX5" fmla="*/ 33001 w 204186"/>
                <a:gd name="connsiteY5" fmla="*/ 184959 h 184959"/>
                <a:gd name="connsiteX6" fmla="*/ 0 w 204186"/>
                <a:gd name="connsiteY6" fmla="*/ 184959 h 184959"/>
                <a:gd name="connsiteX7" fmla="*/ 0 w 204186"/>
                <a:gd name="connsiteY7" fmla="*/ 0 h 184959"/>
                <a:gd name="connsiteX8" fmla="*/ 28531 w 204186"/>
                <a:gd name="connsiteY8" fmla="*/ 0 h 184959"/>
                <a:gd name="connsiteX9" fmla="*/ 102521 w 204186"/>
                <a:gd name="connsiteY9" fmla="*/ 122865 h 184959"/>
                <a:gd name="connsiteX10" fmla="*/ 175180 w 204186"/>
                <a:gd name="connsiteY10" fmla="*/ 0 h 184959"/>
                <a:gd name="connsiteX11" fmla="*/ 203711 w 204186"/>
                <a:gd name="connsiteY11" fmla="*/ 0 h 184959"/>
                <a:gd name="connsiteX12" fmla="*/ 204186 w 204186"/>
                <a:gd name="connsiteY12" fmla="*/ 184959 h 18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86" h="184959">
                  <a:moveTo>
                    <a:pt x="170995" y="184959"/>
                  </a:moveTo>
                  <a:lnTo>
                    <a:pt x="170995" y="62094"/>
                  </a:lnTo>
                  <a:lnTo>
                    <a:pt x="109749" y="163789"/>
                  </a:lnTo>
                  <a:lnTo>
                    <a:pt x="94247" y="163789"/>
                  </a:lnTo>
                  <a:lnTo>
                    <a:pt x="33001" y="63984"/>
                  </a:lnTo>
                  <a:lnTo>
                    <a:pt x="33001" y="184959"/>
                  </a:lnTo>
                  <a:lnTo>
                    <a:pt x="0" y="184959"/>
                  </a:lnTo>
                  <a:lnTo>
                    <a:pt x="0" y="0"/>
                  </a:lnTo>
                  <a:lnTo>
                    <a:pt x="28531" y="0"/>
                  </a:lnTo>
                  <a:lnTo>
                    <a:pt x="102521" y="122865"/>
                  </a:lnTo>
                  <a:lnTo>
                    <a:pt x="175180" y="0"/>
                  </a:lnTo>
                  <a:lnTo>
                    <a:pt x="203711" y="0"/>
                  </a:lnTo>
                  <a:lnTo>
                    <a:pt x="204186" y="184959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0EF716D-AECA-80B0-4B28-F03C3D8048F0}"/>
                </a:ext>
              </a:extLst>
            </p:cNvPr>
            <p:cNvSpPr/>
            <p:nvPr/>
          </p:nvSpPr>
          <p:spPr>
            <a:xfrm>
              <a:off x="23085413" y="6837269"/>
              <a:ext cx="151590" cy="145092"/>
            </a:xfrm>
            <a:custGeom>
              <a:avLst/>
              <a:gdLst>
                <a:gd name="connsiteX0" fmla="*/ 36803 w 151590"/>
                <a:gd name="connsiteY0" fmla="*/ 135633 h 145092"/>
                <a:gd name="connsiteX1" fmla="*/ 9793 w 151590"/>
                <a:gd name="connsiteY1" fmla="*/ 109831 h 145092"/>
                <a:gd name="connsiteX2" fmla="*/ 9793 w 151590"/>
                <a:gd name="connsiteY2" fmla="*/ 35072 h 145092"/>
                <a:gd name="connsiteX3" fmla="*/ 36803 w 151590"/>
                <a:gd name="connsiteY3" fmla="*/ 9460 h 145092"/>
                <a:gd name="connsiteX4" fmla="*/ 75605 w 151590"/>
                <a:gd name="connsiteY4" fmla="*/ 8 h 145092"/>
                <a:gd name="connsiteX5" fmla="*/ 114788 w 151590"/>
                <a:gd name="connsiteY5" fmla="*/ 9460 h 145092"/>
                <a:gd name="connsiteX6" fmla="*/ 141797 w 151590"/>
                <a:gd name="connsiteY6" fmla="*/ 35072 h 145092"/>
                <a:gd name="connsiteX7" fmla="*/ 141797 w 151590"/>
                <a:gd name="connsiteY7" fmla="*/ 109831 h 145092"/>
                <a:gd name="connsiteX8" fmla="*/ 114788 w 151590"/>
                <a:gd name="connsiteY8" fmla="*/ 135633 h 145092"/>
                <a:gd name="connsiteX9" fmla="*/ 75605 w 151590"/>
                <a:gd name="connsiteY9" fmla="*/ 145084 h 145092"/>
                <a:gd name="connsiteX10" fmla="*/ 36803 w 151590"/>
                <a:gd name="connsiteY10" fmla="*/ 135633 h 145092"/>
                <a:gd name="connsiteX11" fmla="*/ 106038 w 151590"/>
                <a:gd name="connsiteY11" fmla="*/ 104444 h 145092"/>
                <a:gd name="connsiteX12" fmla="*/ 106038 w 151590"/>
                <a:gd name="connsiteY12" fmla="*/ 40365 h 145092"/>
                <a:gd name="connsiteX13" fmla="*/ 75604 w 151590"/>
                <a:gd name="connsiteY13" fmla="*/ 28173 h 145092"/>
                <a:gd name="connsiteX14" fmla="*/ 45457 w 151590"/>
                <a:gd name="connsiteY14" fmla="*/ 40365 h 145092"/>
                <a:gd name="connsiteX15" fmla="*/ 45457 w 151590"/>
                <a:gd name="connsiteY15" fmla="*/ 104444 h 145092"/>
                <a:gd name="connsiteX16" fmla="*/ 75604 w 151590"/>
                <a:gd name="connsiteY16" fmla="*/ 116636 h 145092"/>
                <a:gd name="connsiteX17" fmla="*/ 106323 w 151590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590" h="145092">
                  <a:moveTo>
                    <a:pt x="36803" y="135633"/>
                  </a:moveTo>
                  <a:cubicBezTo>
                    <a:pt x="25500" y="129779"/>
                    <a:pt x="16125" y="120824"/>
                    <a:pt x="9793" y="109831"/>
                  </a:cubicBezTo>
                  <a:cubicBezTo>
                    <a:pt x="-3264" y="86601"/>
                    <a:pt x="-3264" y="58303"/>
                    <a:pt x="9793" y="35072"/>
                  </a:cubicBezTo>
                  <a:cubicBezTo>
                    <a:pt x="16207" y="24191"/>
                    <a:pt x="25565" y="15318"/>
                    <a:pt x="36803" y="9460"/>
                  </a:cubicBezTo>
                  <a:cubicBezTo>
                    <a:pt x="48718" y="3083"/>
                    <a:pt x="62073" y="-170"/>
                    <a:pt x="75605" y="8"/>
                  </a:cubicBezTo>
                  <a:cubicBezTo>
                    <a:pt x="89260" y="-189"/>
                    <a:pt x="102743" y="3063"/>
                    <a:pt x="114788" y="9460"/>
                  </a:cubicBezTo>
                  <a:cubicBezTo>
                    <a:pt x="126004" y="15346"/>
                    <a:pt x="135355" y="24213"/>
                    <a:pt x="141797" y="35072"/>
                  </a:cubicBezTo>
                  <a:cubicBezTo>
                    <a:pt x="154855" y="58303"/>
                    <a:pt x="154855" y="86601"/>
                    <a:pt x="141797" y="109831"/>
                  </a:cubicBezTo>
                  <a:cubicBezTo>
                    <a:pt x="135419" y="120788"/>
                    <a:pt x="126057" y="129732"/>
                    <a:pt x="114788" y="135633"/>
                  </a:cubicBezTo>
                  <a:cubicBezTo>
                    <a:pt x="102742" y="142029"/>
                    <a:pt x="89260" y="145281"/>
                    <a:pt x="75605" y="145084"/>
                  </a:cubicBezTo>
                  <a:cubicBezTo>
                    <a:pt x="62073" y="145263"/>
                    <a:pt x="48718" y="142010"/>
                    <a:pt x="36803" y="135633"/>
                  </a:cubicBezTo>
                  <a:close/>
                  <a:moveTo>
                    <a:pt x="106038" y="104444"/>
                  </a:moveTo>
                  <a:cubicBezTo>
                    <a:pt x="122017" y="86036"/>
                    <a:pt x="122017" y="58773"/>
                    <a:pt x="106038" y="40365"/>
                  </a:cubicBezTo>
                  <a:cubicBezTo>
                    <a:pt x="98057" y="32248"/>
                    <a:pt x="87019" y="27825"/>
                    <a:pt x="75604" y="28173"/>
                  </a:cubicBezTo>
                  <a:cubicBezTo>
                    <a:pt x="64274" y="27823"/>
                    <a:pt x="53322" y="32252"/>
                    <a:pt x="45457" y="40365"/>
                  </a:cubicBezTo>
                  <a:cubicBezTo>
                    <a:pt x="29599" y="58818"/>
                    <a:pt x="29599" y="85991"/>
                    <a:pt x="45457" y="104444"/>
                  </a:cubicBezTo>
                  <a:cubicBezTo>
                    <a:pt x="53322" y="112557"/>
                    <a:pt x="64274" y="116986"/>
                    <a:pt x="75604" y="116636"/>
                  </a:cubicBezTo>
                  <a:cubicBezTo>
                    <a:pt x="87117" y="117064"/>
                    <a:pt x="98274" y="112636"/>
                    <a:pt x="106323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DD610AB-A6AA-4C1A-0DE7-34338F6748CE}"/>
                </a:ext>
              </a:extLst>
            </p:cNvPr>
            <p:cNvSpPr/>
            <p:nvPr/>
          </p:nvSpPr>
          <p:spPr>
            <a:xfrm>
              <a:off x="23256397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293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293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99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99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6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211" y="198275"/>
                    <a:pt x="46525" y="195018"/>
                    <a:pt x="35293" y="188740"/>
                  </a:cubicBezTo>
                  <a:cubicBezTo>
                    <a:pt x="24431" y="182847"/>
                    <a:pt x="15490" y="173994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21" y="76888"/>
                    <a:pt x="24457" y="68073"/>
                    <a:pt x="35293" y="62189"/>
                  </a:cubicBezTo>
                  <a:cubicBezTo>
                    <a:pt x="46525" y="55911"/>
                    <a:pt x="59211" y="52653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3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384" y="134343"/>
                    <a:pt x="120384" y="117058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63" y="79637"/>
                    <a:pt x="68017" y="79637"/>
                    <a:pt x="54599" y="86951"/>
                  </a:cubicBezTo>
                  <a:cubicBezTo>
                    <a:pt x="48141" y="90567"/>
                    <a:pt x="42860" y="95946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60" y="155455"/>
                    <a:pt x="48141" y="160834"/>
                    <a:pt x="54599" y="164450"/>
                  </a:cubicBezTo>
                  <a:cubicBezTo>
                    <a:pt x="68017" y="171764"/>
                    <a:pt x="84263" y="171764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A9936A-0469-827B-3C4D-6D530681D86F}"/>
                </a:ext>
              </a:extLst>
            </p:cNvPr>
            <p:cNvSpPr/>
            <p:nvPr/>
          </p:nvSpPr>
          <p:spPr>
            <a:xfrm>
              <a:off x="23426927" y="6837565"/>
              <a:ext cx="145226" cy="144601"/>
            </a:xfrm>
            <a:custGeom>
              <a:avLst/>
              <a:gdLst>
                <a:gd name="connsiteX0" fmla="*/ 144556 w 145226"/>
                <a:gd name="connsiteY0" fmla="*/ 82694 h 144601"/>
                <a:gd name="connsiteX1" fmla="*/ 33000 w 145226"/>
                <a:gd name="connsiteY1" fmla="*/ 82694 h 144601"/>
                <a:gd name="connsiteX2" fmla="*/ 48312 w 145226"/>
                <a:gd name="connsiteY2" fmla="*/ 107456 h 144601"/>
                <a:gd name="connsiteX3" fmla="*/ 79125 w 145226"/>
                <a:gd name="connsiteY3" fmla="*/ 116907 h 144601"/>
                <a:gd name="connsiteX4" fmla="*/ 117737 w 145226"/>
                <a:gd name="connsiteY4" fmla="*/ 101596 h 144601"/>
                <a:gd name="connsiteX5" fmla="*/ 135712 w 145226"/>
                <a:gd name="connsiteY5" fmla="*/ 121633 h 144601"/>
                <a:gd name="connsiteX6" fmla="*/ 111460 w 145226"/>
                <a:gd name="connsiteY6" fmla="*/ 138834 h 144601"/>
                <a:gd name="connsiteX7" fmla="*/ 37185 w 145226"/>
                <a:gd name="connsiteY7" fmla="*/ 135337 h 144601"/>
                <a:gd name="connsiteX8" fmla="*/ 9605 w 145226"/>
                <a:gd name="connsiteY8" fmla="*/ 109535 h 144601"/>
                <a:gd name="connsiteX9" fmla="*/ 9605 w 145226"/>
                <a:gd name="connsiteY9" fmla="*/ 34965 h 144601"/>
                <a:gd name="connsiteX10" fmla="*/ 35853 w 145226"/>
                <a:gd name="connsiteY10" fmla="*/ 9164 h 144601"/>
                <a:gd name="connsiteX11" fmla="*/ 110795 w 145226"/>
                <a:gd name="connsiteY11" fmla="*/ 9164 h 144601"/>
                <a:gd name="connsiteX12" fmla="*/ 135712 w 145226"/>
                <a:gd name="connsiteY12" fmla="*/ 34682 h 144601"/>
                <a:gd name="connsiteX13" fmla="*/ 145222 w 145226"/>
                <a:gd name="connsiteY13" fmla="*/ 72487 h 144601"/>
                <a:gd name="connsiteX14" fmla="*/ 144556 w 145226"/>
                <a:gd name="connsiteY14" fmla="*/ 82694 h 144601"/>
                <a:gd name="connsiteX15" fmla="*/ 46220 w 145226"/>
                <a:gd name="connsiteY15" fmla="*/ 35438 h 144601"/>
                <a:gd name="connsiteX16" fmla="*/ 32810 w 145226"/>
                <a:gd name="connsiteY16" fmla="*/ 60484 h 144601"/>
                <a:gd name="connsiteX17" fmla="*/ 113457 w 145226"/>
                <a:gd name="connsiteY17" fmla="*/ 60484 h 144601"/>
                <a:gd name="connsiteX18" fmla="*/ 73229 w 145226"/>
                <a:gd name="connsiteY18" fmla="*/ 26081 h 144601"/>
                <a:gd name="connsiteX19" fmla="*/ 46219 w 145226"/>
                <a:gd name="connsiteY19" fmla="*/ 35722 h 14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26" h="144601">
                  <a:moveTo>
                    <a:pt x="144556" y="82694"/>
                  </a:moveTo>
                  <a:lnTo>
                    <a:pt x="33000" y="82694"/>
                  </a:lnTo>
                  <a:cubicBezTo>
                    <a:pt x="34678" y="92609"/>
                    <a:pt x="40168" y="101489"/>
                    <a:pt x="48312" y="107456"/>
                  </a:cubicBezTo>
                  <a:cubicBezTo>
                    <a:pt x="57271" y="113862"/>
                    <a:pt x="68092" y="117181"/>
                    <a:pt x="79125" y="116907"/>
                  </a:cubicBezTo>
                  <a:cubicBezTo>
                    <a:pt x="93577" y="117358"/>
                    <a:pt x="107567" y="111811"/>
                    <a:pt x="117737" y="101596"/>
                  </a:cubicBezTo>
                  <a:lnTo>
                    <a:pt x="135712" y="121633"/>
                  </a:lnTo>
                  <a:cubicBezTo>
                    <a:pt x="129212" y="129301"/>
                    <a:pt x="120870" y="135217"/>
                    <a:pt x="111460" y="138834"/>
                  </a:cubicBezTo>
                  <a:cubicBezTo>
                    <a:pt x="87228" y="147593"/>
                    <a:pt x="60475" y="146334"/>
                    <a:pt x="37185" y="135337"/>
                  </a:cubicBezTo>
                  <a:cubicBezTo>
                    <a:pt x="25696" y="129536"/>
                    <a:pt x="16124" y="120581"/>
                    <a:pt x="9605" y="109535"/>
                  </a:cubicBezTo>
                  <a:cubicBezTo>
                    <a:pt x="-3202" y="86308"/>
                    <a:pt x="-3202" y="58193"/>
                    <a:pt x="9605" y="34965"/>
                  </a:cubicBezTo>
                  <a:cubicBezTo>
                    <a:pt x="15731" y="24078"/>
                    <a:pt x="24831" y="15133"/>
                    <a:pt x="35853" y="9164"/>
                  </a:cubicBezTo>
                  <a:cubicBezTo>
                    <a:pt x="59321" y="-3055"/>
                    <a:pt x="87327" y="-3055"/>
                    <a:pt x="110795" y="9164"/>
                  </a:cubicBezTo>
                  <a:cubicBezTo>
                    <a:pt x="121328" y="15200"/>
                    <a:pt x="129957" y="24037"/>
                    <a:pt x="135712" y="34682"/>
                  </a:cubicBezTo>
                  <a:cubicBezTo>
                    <a:pt x="142086" y="46267"/>
                    <a:pt x="145361" y="59284"/>
                    <a:pt x="145222" y="72487"/>
                  </a:cubicBezTo>
                  <a:cubicBezTo>
                    <a:pt x="145222" y="75227"/>
                    <a:pt x="145222" y="78441"/>
                    <a:pt x="144556" y="82694"/>
                  </a:cubicBezTo>
                  <a:close/>
                  <a:moveTo>
                    <a:pt x="46220" y="35438"/>
                  </a:moveTo>
                  <a:cubicBezTo>
                    <a:pt x="38740" y="41814"/>
                    <a:pt x="33952" y="50756"/>
                    <a:pt x="32810" y="60484"/>
                  </a:cubicBezTo>
                  <a:lnTo>
                    <a:pt x="113457" y="60484"/>
                  </a:lnTo>
                  <a:cubicBezTo>
                    <a:pt x="111315" y="40247"/>
                    <a:pt x="93684" y="25170"/>
                    <a:pt x="73229" y="26081"/>
                  </a:cubicBezTo>
                  <a:cubicBezTo>
                    <a:pt x="63338" y="25877"/>
                    <a:pt x="53719" y="29310"/>
                    <a:pt x="46219" y="3572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18D24-95AB-46A6-0F74-1BCCFD0E1EFF}"/>
                </a:ext>
              </a:extLst>
            </p:cNvPr>
            <p:cNvSpPr/>
            <p:nvPr/>
          </p:nvSpPr>
          <p:spPr>
            <a:xfrm>
              <a:off x="23589363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5 w 82359"/>
                <a:gd name="connsiteY8" fmla="*/ 851 h 142618"/>
                <a:gd name="connsiteX9" fmla="*/ 31765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7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5" y="851"/>
                  </a:lnTo>
                  <a:lnTo>
                    <a:pt x="31765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CCA7F4B9-1400-CEE1-6E7F-15B8C89BCEE2}"/>
                </a:ext>
              </a:extLst>
            </p:cNvPr>
            <p:cNvSpPr/>
            <p:nvPr/>
          </p:nvSpPr>
          <p:spPr>
            <a:xfrm>
              <a:off x="23691504" y="6837323"/>
              <a:ext cx="140256" cy="142761"/>
            </a:xfrm>
            <a:custGeom>
              <a:avLst/>
              <a:gdLst>
                <a:gd name="connsiteX0" fmla="*/ 123920 w 140256"/>
                <a:gd name="connsiteY0" fmla="*/ 15738 h 142761"/>
                <a:gd name="connsiteX1" fmla="*/ 140087 w 140256"/>
                <a:gd name="connsiteY1" fmla="*/ 62049 h 142761"/>
                <a:gd name="connsiteX2" fmla="*/ 140087 w 140256"/>
                <a:gd name="connsiteY2" fmla="*/ 142761 h 142761"/>
                <a:gd name="connsiteX3" fmla="*/ 106801 w 140256"/>
                <a:gd name="connsiteY3" fmla="*/ 142761 h 142761"/>
                <a:gd name="connsiteX4" fmla="*/ 106801 w 140256"/>
                <a:gd name="connsiteY4" fmla="*/ 66302 h 142761"/>
                <a:gd name="connsiteX5" fmla="*/ 98052 w 140256"/>
                <a:gd name="connsiteY5" fmla="*/ 37948 h 142761"/>
                <a:gd name="connsiteX6" fmla="*/ 73040 w 140256"/>
                <a:gd name="connsiteY6" fmla="*/ 28497 h 142761"/>
                <a:gd name="connsiteX7" fmla="*/ 44033 w 140256"/>
                <a:gd name="connsiteY7" fmla="*/ 39460 h 142761"/>
                <a:gd name="connsiteX8" fmla="*/ 33287 w 140256"/>
                <a:gd name="connsiteY8" fmla="*/ 71122 h 142761"/>
                <a:gd name="connsiteX9" fmla="*/ 33286 w 140256"/>
                <a:gd name="connsiteY9" fmla="*/ 142761 h 142761"/>
                <a:gd name="connsiteX10" fmla="*/ 0 w 140256"/>
                <a:gd name="connsiteY10" fmla="*/ 142761 h 142761"/>
                <a:gd name="connsiteX11" fmla="*/ 0 w 140256"/>
                <a:gd name="connsiteY11" fmla="*/ 994 h 142761"/>
                <a:gd name="connsiteX12" fmla="*/ 31765 w 140256"/>
                <a:gd name="connsiteY12" fmla="*/ 994 h 142761"/>
                <a:gd name="connsiteX13" fmla="*/ 31765 w 140256"/>
                <a:gd name="connsiteY13" fmla="*/ 19896 h 142761"/>
                <a:gd name="connsiteX14" fmla="*/ 52497 w 140256"/>
                <a:gd name="connsiteY14" fmla="*/ 5058 h 142761"/>
                <a:gd name="connsiteX15" fmla="*/ 81028 w 140256"/>
                <a:gd name="connsiteY15" fmla="*/ 49 h 142761"/>
                <a:gd name="connsiteX16" fmla="*/ 123920 w 140256"/>
                <a:gd name="connsiteY16" fmla="*/ 15738 h 1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56" h="142761">
                  <a:moveTo>
                    <a:pt x="123920" y="15738"/>
                  </a:moveTo>
                  <a:cubicBezTo>
                    <a:pt x="135501" y="28301"/>
                    <a:pt x="141351" y="45057"/>
                    <a:pt x="140087" y="62049"/>
                  </a:cubicBezTo>
                  <a:lnTo>
                    <a:pt x="140087" y="142761"/>
                  </a:lnTo>
                  <a:lnTo>
                    <a:pt x="106801" y="142761"/>
                  </a:lnTo>
                  <a:lnTo>
                    <a:pt x="106801" y="66302"/>
                  </a:lnTo>
                  <a:cubicBezTo>
                    <a:pt x="107631" y="56087"/>
                    <a:pt x="104501" y="45944"/>
                    <a:pt x="98052" y="37948"/>
                  </a:cubicBezTo>
                  <a:cubicBezTo>
                    <a:pt x="91465" y="31377"/>
                    <a:pt x="82356" y="27935"/>
                    <a:pt x="73040" y="28497"/>
                  </a:cubicBezTo>
                  <a:cubicBezTo>
                    <a:pt x="62243" y="27888"/>
                    <a:pt x="51694" y="31874"/>
                    <a:pt x="44033" y="39460"/>
                  </a:cubicBezTo>
                  <a:cubicBezTo>
                    <a:pt x="36378" y="48186"/>
                    <a:pt x="32514" y="59571"/>
                    <a:pt x="33287" y="71122"/>
                  </a:cubicBezTo>
                  <a:lnTo>
                    <a:pt x="33286" y="142761"/>
                  </a:lnTo>
                  <a:lnTo>
                    <a:pt x="0" y="142761"/>
                  </a:lnTo>
                  <a:lnTo>
                    <a:pt x="0" y="994"/>
                  </a:lnTo>
                  <a:lnTo>
                    <a:pt x="31765" y="994"/>
                  </a:lnTo>
                  <a:lnTo>
                    <a:pt x="31765" y="19896"/>
                  </a:lnTo>
                  <a:cubicBezTo>
                    <a:pt x="37313" y="13300"/>
                    <a:pt x="44443" y="8197"/>
                    <a:pt x="52497" y="5058"/>
                  </a:cubicBezTo>
                  <a:cubicBezTo>
                    <a:pt x="61583" y="1536"/>
                    <a:pt x="71279" y="-166"/>
                    <a:pt x="81028" y="49"/>
                  </a:cubicBezTo>
                  <a:cubicBezTo>
                    <a:pt x="96854" y="-590"/>
                    <a:pt x="112287" y="5055"/>
                    <a:pt x="123920" y="1573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FB9CB3D-43CD-32A4-3CB1-C8780FE03072}"/>
                </a:ext>
              </a:extLst>
            </p:cNvPr>
            <p:cNvSpPr/>
            <p:nvPr/>
          </p:nvSpPr>
          <p:spPr>
            <a:xfrm>
              <a:off x="23861024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4" y="34764"/>
                    <a:pt x="-162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60FCB5C-3671-FE63-3233-24326EDD54E9}"/>
                </a:ext>
              </a:extLst>
            </p:cNvPr>
            <p:cNvSpPr/>
            <p:nvPr/>
          </p:nvSpPr>
          <p:spPr>
            <a:xfrm>
              <a:off x="20678775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0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5" y="34764"/>
                    <a:pt x="-161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7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6" y="47179"/>
                    <a:pt x="15022" y="47179"/>
                    <a:pt x="6420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1E1DFBC-C679-12AE-8CAB-4CA0DF9E0B60}"/>
                </a:ext>
              </a:extLst>
            </p:cNvPr>
            <p:cNvSpPr/>
            <p:nvPr/>
          </p:nvSpPr>
          <p:spPr>
            <a:xfrm>
              <a:off x="22697151" y="6937066"/>
              <a:ext cx="43748" cy="45099"/>
            </a:xfrm>
            <a:custGeom>
              <a:avLst/>
              <a:gdLst>
                <a:gd name="connsiteX0" fmla="*/ 6611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611" y="38860"/>
                  </a:moveTo>
                  <a:cubicBezTo>
                    <a:pt x="2275" y="34798"/>
                    <a:pt x="-112" y="29091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ight"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Pattern">
            <a:extLst>
              <a:ext uri="{FF2B5EF4-FFF2-40B4-BE49-F238E27FC236}">
                <a16:creationId xmlns:a16="http://schemas.microsoft.com/office/drawing/2014/main" id="{A8CE16DC-11CE-C845-94A3-6B9D6F68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-4031" t="32171" r="4101" b="16982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366" y="3262020"/>
            <a:ext cx="5400000" cy="1547047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01368" y="1015998"/>
            <a:ext cx="5400000" cy="198701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03FE70DD-18E0-BB4F-8F84-BEB9F9B612CA}"/>
              </a:ext>
            </a:extLst>
          </p:cNvPr>
          <p:cNvSpPr txBox="1">
            <a:spLocks/>
          </p:cNvSpPr>
          <p:nvPr userDrawn="1"/>
        </p:nvSpPr>
        <p:spPr>
          <a:xfrm>
            <a:off x="12329346" y="7749677"/>
            <a:ext cx="3001142" cy="197555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1"/>
                </a:solidFill>
              </a:rPr>
              <a:t>Copyright © 2023. Infor. All Rights Reserved. </a:t>
            </a:r>
            <a:r>
              <a:rPr lang="en-US" sz="700" dirty="0" err="1">
                <a:solidFill>
                  <a:schemeClr val="tx1"/>
                </a:solidFill>
              </a:rPr>
              <a:t>infor.com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36F0179-90E1-8690-753E-AE47E4EF1477}"/>
              </a:ext>
            </a:extLst>
          </p:cNvPr>
          <p:cNvSpPr/>
          <p:nvPr userDrawn="1"/>
        </p:nvSpPr>
        <p:spPr>
          <a:xfrm>
            <a:off x="10545629" y="6798531"/>
            <a:ext cx="1048396" cy="399761"/>
          </a:xfrm>
          <a:custGeom>
            <a:avLst/>
            <a:gdLst>
              <a:gd name="connsiteX0" fmla="*/ 0 w 1432159"/>
              <a:gd name="connsiteY0" fmla="*/ 537776 h 546092"/>
              <a:gd name="connsiteX1" fmla="*/ 107372 w 1432159"/>
              <a:gd name="connsiteY1" fmla="*/ 537776 h 546092"/>
              <a:gd name="connsiteX2" fmla="*/ 107372 w 1432159"/>
              <a:gd name="connsiteY2" fmla="*/ 197534 h 546092"/>
              <a:gd name="connsiteX3" fmla="*/ 0 w 1432159"/>
              <a:gd name="connsiteY3" fmla="*/ 197534 h 546092"/>
              <a:gd name="connsiteX4" fmla="*/ 164719 w 1432159"/>
              <a:gd name="connsiteY4" fmla="*/ 537776 h 546092"/>
              <a:gd name="connsiteX5" fmla="*/ 272185 w 1432159"/>
              <a:gd name="connsiteY5" fmla="*/ 537776 h 546092"/>
              <a:gd name="connsiteX6" fmla="*/ 272185 w 1432159"/>
              <a:gd name="connsiteY6" fmla="*/ 368316 h 546092"/>
              <a:gd name="connsiteX7" fmla="*/ 336665 w 1432159"/>
              <a:gd name="connsiteY7" fmla="*/ 281555 h 546092"/>
              <a:gd name="connsiteX8" fmla="*/ 392491 w 1432159"/>
              <a:gd name="connsiteY8" fmla="*/ 371152 h 546092"/>
              <a:gd name="connsiteX9" fmla="*/ 392491 w 1432159"/>
              <a:gd name="connsiteY9" fmla="*/ 537776 h 546092"/>
              <a:gd name="connsiteX10" fmla="*/ 499958 w 1432159"/>
              <a:gd name="connsiteY10" fmla="*/ 537776 h 546092"/>
              <a:gd name="connsiteX11" fmla="*/ 499958 w 1432159"/>
              <a:gd name="connsiteY11" fmla="*/ 350076 h 546092"/>
              <a:gd name="connsiteX12" fmla="*/ 370998 w 1432159"/>
              <a:gd name="connsiteY12" fmla="*/ 189406 h 546092"/>
              <a:gd name="connsiteX13" fmla="*/ 267906 w 1432159"/>
              <a:gd name="connsiteY13" fmla="*/ 229101 h 546092"/>
              <a:gd name="connsiteX14" fmla="*/ 267906 w 1432159"/>
              <a:gd name="connsiteY14" fmla="*/ 197439 h 546092"/>
              <a:gd name="connsiteX15" fmla="*/ 164719 w 1432159"/>
              <a:gd name="connsiteY15" fmla="*/ 197439 h 546092"/>
              <a:gd name="connsiteX16" fmla="*/ 557305 w 1432159"/>
              <a:gd name="connsiteY16" fmla="*/ 537776 h 546092"/>
              <a:gd name="connsiteX17" fmla="*/ 665247 w 1432159"/>
              <a:gd name="connsiteY17" fmla="*/ 537776 h 546092"/>
              <a:gd name="connsiteX18" fmla="*/ 665247 w 1432159"/>
              <a:gd name="connsiteY18" fmla="*/ 281555 h 546092"/>
              <a:gd name="connsiteX19" fmla="*/ 744753 w 1432159"/>
              <a:gd name="connsiteY19" fmla="*/ 281555 h 546092"/>
              <a:gd name="connsiteX20" fmla="*/ 744753 w 1432159"/>
              <a:gd name="connsiteY20" fmla="*/ 197534 h 546092"/>
              <a:gd name="connsiteX21" fmla="*/ 665247 w 1432159"/>
              <a:gd name="connsiteY21" fmla="*/ 197534 h 546092"/>
              <a:gd name="connsiteX22" fmla="*/ 665247 w 1432159"/>
              <a:gd name="connsiteY22" fmla="*/ 143284 h 546092"/>
              <a:gd name="connsiteX23" fmla="*/ 716793 w 1432159"/>
              <a:gd name="connsiteY23" fmla="*/ 87900 h 546092"/>
              <a:gd name="connsiteX24" fmla="*/ 751886 w 1432159"/>
              <a:gd name="connsiteY24" fmla="*/ 94989 h 546092"/>
              <a:gd name="connsiteX25" fmla="*/ 756832 w 1432159"/>
              <a:gd name="connsiteY25" fmla="*/ 6053 h 546092"/>
              <a:gd name="connsiteX26" fmla="*/ 693778 w 1432159"/>
              <a:gd name="connsiteY26" fmla="*/ 99 h 546092"/>
              <a:gd name="connsiteX27" fmla="*/ 557685 w 1432159"/>
              <a:gd name="connsiteY27" fmla="*/ 137330 h 546092"/>
              <a:gd name="connsiteX28" fmla="*/ 951603 w 1432159"/>
              <a:gd name="connsiteY28" fmla="*/ 189122 h 546092"/>
              <a:gd name="connsiteX29" fmla="*/ 758258 w 1432159"/>
              <a:gd name="connsiteY29" fmla="*/ 367655 h 546092"/>
              <a:gd name="connsiteX30" fmla="*/ 951603 w 1432159"/>
              <a:gd name="connsiteY30" fmla="*/ 546093 h 546092"/>
              <a:gd name="connsiteX31" fmla="*/ 1145043 w 1432159"/>
              <a:gd name="connsiteY31" fmla="*/ 367655 h 546092"/>
              <a:gd name="connsiteX32" fmla="*/ 951603 w 1432159"/>
              <a:gd name="connsiteY32" fmla="*/ 189122 h 546092"/>
              <a:gd name="connsiteX33" fmla="*/ 951603 w 1432159"/>
              <a:gd name="connsiteY33" fmla="*/ 453755 h 546092"/>
              <a:gd name="connsiteX34" fmla="*/ 866010 w 1432159"/>
              <a:gd name="connsiteY34" fmla="*/ 367655 h 546092"/>
              <a:gd name="connsiteX35" fmla="*/ 951603 w 1432159"/>
              <a:gd name="connsiteY35" fmla="*/ 281555 h 546092"/>
              <a:gd name="connsiteX36" fmla="*/ 1037196 w 1432159"/>
              <a:gd name="connsiteY36" fmla="*/ 367655 h 546092"/>
              <a:gd name="connsiteX37" fmla="*/ 951603 w 1432159"/>
              <a:gd name="connsiteY37" fmla="*/ 453755 h 546092"/>
              <a:gd name="connsiteX38" fmla="*/ 1187079 w 1432159"/>
              <a:gd name="connsiteY38" fmla="*/ 537776 h 546092"/>
              <a:gd name="connsiteX39" fmla="*/ 1294545 w 1432159"/>
              <a:gd name="connsiteY39" fmla="*/ 537776 h 546092"/>
              <a:gd name="connsiteX40" fmla="*/ 1294545 w 1432159"/>
              <a:gd name="connsiteY40" fmla="*/ 399316 h 546092"/>
              <a:gd name="connsiteX41" fmla="*/ 1386225 w 1432159"/>
              <a:gd name="connsiteY41" fmla="*/ 273994 h 546092"/>
              <a:gd name="connsiteX42" fmla="*/ 1432160 w 1432159"/>
              <a:gd name="connsiteY42" fmla="*/ 280988 h 546092"/>
              <a:gd name="connsiteX43" fmla="*/ 1432160 w 1432159"/>
              <a:gd name="connsiteY43" fmla="*/ 188839 h 546092"/>
              <a:gd name="connsiteX44" fmla="*/ 1294545 w 1432159"/>
              <a:gd name="connsiteY44" fmla="*/ 227305 h 546092"/>
              <a:gd name="connsiteX45" fmla="*/ 1294545 w 1432159"/>
              <a:gd name="connsiteY45" fmla="*/ 197534 h 546092"/>
              <a:gd name="connsiteX46" fmla="*/ 1187079 w 1432159"/>
              <a:gd name="connsiteY46" fmla="*/ 197534 h 546092"/>
              <a:gd name="connsiteX47" fmla="*/ 0 w 1432159"/>
              <a:gd name="connsiteY47" fmla="*/ 141488 h 546092"/>
              <a:gd name="connsiteX48" fmla="*/ 107372 w 1432159"/>
              <a:gd name="connsiteY48" fmla="*/ 141488 h 546092"/>
              <a:gd name="connsiteX49" fmla="*/ 107372 w 1432159"/>
              <a:gd name="connsiteY49" fmla="*/ 13425 h 546092"/>
              <a:gd name="connsiteX50" fmla="*/ 0 w 1432159"/>
              <a:gd name="connsiteY50" fmla="*/ 85443 h 5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32159" h="546092">
                <a:moveTo>
                  <a:pt x="0" y="537776"/>
                </a:moveTo>
                <a:lnTo>
                  <a:pt x="107372" y="537776"/>
                </a:lnTo>
                <a:lnTo>
                  <a:pt x="107372" y="197534"/>
                </a:lnTo>
                <a:lnTo>
                  <a:pt x="0" y="197534"/>
                </a:lnTo>
                <a:close/>
                <a:moveTo>
                  <a:pt x="164719" y="537776"/>
                </a:moveTo>
                <a:lnTo>
                  <a:pt x="272185" y="537776"/>
                </a:lnTo>
                <a:lnTo>
                  <a:pt x="272185" y="368316"/>
                </a:lnTo>
                <a:cubicBezTo>
                  <a:pt x="272185" y="324179"/>
                  <a:pt x="280745" y="281555"/>
                  <a:pt x="336665" y="281555"/>
                </a:cubicBezTo>
                <a:cubicBezTo>
                  <a:pt x="392586" y="281555"/>
                  <a:pt x="392491" y="331929"/>
                  <a:pt x="392491" y="371152"/>
                </a:cubicBezTo>
                <a:lnTo>
                  <a:pt x="392491" y="537776"/>
                </a:lnTo>
                <a:lnTo>
                  <a:pt x="499958" y="537776"/>
                </a:lnTo>
                <a:lnTo>
                  <a:pt x="499958" y="350076"/>
                </a:lnTo>
                <a:cubicBezTo>
                  <a:pt x="499958" y="259061"/>
                  <a:pt x="479891" y="189406"/>
                  <a:pt x="370998" y="189406"/>
                </a:cubicBezTo>
                <a:cubicBezTo>
                  <a:pt x="285405" y="189406"/>
                  <a:pt x="267906" y="229101"/>
                  <a:pt x="267906" y="229101"/>
                </a:cubicBezTo>
                <a:lnTo>
                  <a:pt x="267906" y="197439"/>
                </a:lnTo>
                <a:lnTo>
                  <a:pt x="164719" y="197439"/>
                </a:lnTo>
                <a:close/>
                <a:moveTo>
                  <a:pt x="557305" y="537776"/>
                </a:moveTo>
                <a:lnTo>
                  <a:pt x="665247" y="537776"/>
                </a:lnTo>
                <a:lnTo>
                  <a:pt x="665247" y="281555"/>
                </a:lnTo>
                <a:lnTo>
                  <a:pt x="744753" y="281555"/>
                </a:lnTo>
                <a:lnTo>
                  <a:pt x="744753" y="197534"/>
                </a:lnTo>
                <a:lnTo>
                  <a:pt x="665247" y="197534"/>
                </a:lnTo>
                <a:lnTo>
                  <a:pt x="665247" y="143284"/>
                </a:lnTo>
                <a:cubicBezTo>
                  <a:pt x="665247" y="98391"/>
                  <a:pt x="682461" y="87900"/>
                  <a:pt x="716793" y="87900"/>
                </a:cubicBezTo>
                <a:cubicBezTo>
                  <a:pt x="728827" y="88128"/>
                  <a:pt x="740718" y="90530"/>
                  <a:pt x="751886" y="94989"/>
                </a:cubicBezTo>
                <a:lnTo>
                  <a:pt x="756832" y="6053"/>
                </a:lnTo>
                <a:cubicBezTo>
                  <a:pt x="736138" y="1515"/>
                  <a:pt x="714961" y="-485"/>
                  <a:pt x="693778" y="99"/>
                </a:cubicBezTo>
                <a:cubicBezTo>
                  <a:pt x="576991" y="99"/>
                  <a:pt x="557685" y="63044"/>
                  <a:pt x="557685" y="137330"/>
                </a:cubicBezTo>
                <a:close/>
                <a:moveTo>
                  <a:pt x="951603" y="189122"/>
                </a:moveTo>
                <a:cubicBezTo>
                  <a:pt x="844136" y="189122"/>
                  <a:pt x="758258" y="259155"/>
                  <a:pt x="758258" y="367655"/>
                </a:cubicBezTo>
                <a:cubicBezTo>
                  <a:pt x="758258" y="476154"/>
                  <a:pt x="843851" y="546093"/>
                  <a:pt x="951603" y="546093"/>
                </a:cubicBezTo>
                <a:cubicBezTo>
                  <a:pt x="1059355" y="546093"/>
                  <a:pt x="1145043" y="476060"/>
                  <a:pt x="1145043" y="367655"/>
                </a:cubicBezTo>
                <a:cubicBezTo>
                  <a:pt x="1145043" y="259250"/>
                  <a:pt x="1059070" y="189122"/>
                  <a:pt x="951603" y="189122"/>
                </a:cubicBezTo>
                <a:close/>
                <a:moveTo>
                  <a:pt x="951603" y="453755"/>
                </a:moveTo>
                <a:cubicBezTo>
                  <a:pt x="897870" y="453755"/>
                  <a:pt x="866010" y="418786"/>
                  <a:pt x="866010" y="367655"/>
                </a:cubicBezTo>
                <a:cubicBezTo>
                  <a:pt x="866010" y="316524"/>
                  <a:pt x="898250" y="281555"/>
                  <a:pt x="951603" y="281555"/>
                </a:cubicBezTo>
                <a:cubicBezTo>
                  <a:pt x="1004956" y="281555"/>
                  <a:pt x="1037196" y="316619"/>
                  <a:pt x="1037196" y="367655"/>
                </a:cubicBezTo>
                <a:cubicBezTo>
                  <a:pt x="1037196" y="418691"/>
                  <a:pt x="1005336" y="453755"/>
                  <a:pt x="951603" y="453755"/>
                </a:cubicBezTo>
                <a:close/>
                <a:moveTo>
                  <a:pt x="1187079" y="537776"/>
                </a:moveTo>
                <a:lnTo>
                  <a:pt x="1294545" y="537776"/>
                </a:lnTo>
                <a:lnTo>
                  <a:pt x="1294545" y="399316"/>
                </a:lnTo>
                <a:cubicBezTo>
                  <a:pt x="1294545" y="331457"/>
                  <a:pt x="1304626" y="273994"/>
                  <a:pt x="1386225" y="273994"/>
                </a:cubicBezTo>
                <a:cubicBezTo>
                  <a:pt x="1401784" y="274240"/>
                  <a:pt x="1417238" y="276592"/>
                  <a:pt x="1432160" y="280988"/>
                </a:cubicBezTo>
                <a:lnTo>
                  <a:pt x="1432160" y="188839"/>
                </a:lnTo>
                <a:cubicBezTo>
                  <a:pt x="1322601" y="184302"/>
                  <a:pt x="1294545" y="227305"/>
                  <a:pt x="1294545" y="227305"/>
                </a:cubicBezTo>
                <a:lnTo>
                  <a:pt x="1294545" y="197534"/>
                </a:lnTo>
                <a:lnTo>
                  <a:pt x="1187079" y="197534"/>
                </a:lnTo>
                <a:close/>
                <a:moveTo>
                  <a:pt x="0" y="141488"/>
                </a:moveTo>
                <a:lnTo>
                  <a:pt x="107372" y="141488"/>
                </a:lnTo>
                <a:lnTo>
                  <a:pt x="107372" y="13425"/>
                </a:lnTo>
                <a:lnTo>
                  <a:pt x="0" y="85443"/>
                </a:lnTo>
                <a:close/>
              </a:path>
            </a:pathLst>
          </a:custGeom>
          <a:solidFill>
            <a:schemeClr val="tx1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EAD01DD-A88C-BA5E-DE9F-308DAC4148B9}"/>
              </a:ext>
            </a:extLst>
          </p:cNvPr>
          <p:cNvSpPr/>
          <p:nvPr userDrawn="1"/>
        </p:nvSpPr>
        <p:spPr>
          <a:xfrm>
            <a:off x="11944278" y="6552913"/>
            <a:ext cx="10447" cy="890995"/>
          </a:xfrm>
          <a:custGeom>
            <a:avLst/>
            <a:gdLst>
              <a:gd name="connsiteX0" fmla="*/ 0 w 9510"/>
              <a:gd name="connsiteY0" fmla="*/ 0 h 811098"/>
              <a:gd name="connsiteX1" fmla="*/ 0 w 9510"/>
              <a:gd name="connsiteY1" fmla="*/ 811099 h 8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0" h="811098">
                <a:moveTo>
                  <a:pt x="0" y="0"/>
                </a:moveTo>
                <a:lnTo>
                  <a:pt x="0" y="811099"/>
                </a:lnTo>
              </a:path>
            </a:pathLst>
          </a:custGeom>
          <a:ln w="127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*Tagline">
            <a:extLst>
              <a:ext uri="{FF2B5EF4-FFF2-40B4-BE49-F238E27FC236}">
                <a16:creationId xmlns:a16="http://schemas.microsoft.com/office/drawing/2014/main" id="{B83F0665-2C3A-3E7B-CD56-433117C3AC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303533" y="6941296"/>
            <a:ext cx="3024785" cy="192469"/>
            <a:chOff x="19845434" y="6775361"/>
            <a:chExt cx="4059338" cy="2581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084DBE5-0E5F-3A2E-F21F-1FC400ACE202}"/>
                </a:ext>
              </a:extLst>
            </p:cNvPr>
            <p:cNvSpPr/>
            <p:nvPr/>
          </p:nvSpPr>
          <p:spPr>
            <a:xfrm>
              <a:off x="19845434" y="6791493"/>
              <a:ext cx="149070" cy="189958"/>
            </a:xfrm>
            <a:custGeom>
              <a:avLst/>
              <a:gdLst>
                <a:gd name="connsiteX0" fmla="*/ 31860 w 149070"/>
                <a:gd name="connsiteY0" fmla="*/ 184717 h 189958"/>
                <a:gd name="connsiteX1" fmla="*/ 0 w 149070"/>
                <a:gd name="connsiteY1" fmla="*/ 168650 h 189958"/>
                <a:gd name="connsiteX2" fmla="*/ 11983 w 149070"/>
                <a:gd name="connsiteY2" fmla="*/ 141903 h 189958"/>
                <a:gd name="connsiteX3" fmla="*/ 40514 w 149070"/>
                <a:gd name="connsiteY3" fmla="*/ 156552 h 189958"/>
                <a:gd name="connsiteX4" fmla="*/ 73895 w 149070"/>
                <a:gd name="connsiteY4" fmla="*/ 162223 h 189958"/>
                <a:gd name="connsiteX5" fmla="*/ 104899 w 149070"/>
                <a:gd name="connsiteY5" fmla="*/ 155607 h 189958"/>
                <a:gd name="connsiteX6" fmla="*/ 115170 w 149070"/>
                <a:gd name="connsiteY6" fmla="*/ 138123 h 189958"/>
                <a:gd name="connsiteX7" fmla="*/ 109464 w 149070"/>
                <a:gd name="connsiteY7" fmla="*/ 125080 h 189958"/>
                <a:gd name="connsiteX8" fmla="*/ 94913 w 149070"/>
                <a:gd name="connsiteY8" fmla="*/ 116952 h 189958"/>
                <a:gd name="connsiteX9" fmla="*/ 70947 w 149070"/>
                <a:gd name="connsiteY9" fmla="*/ 110336 h 189958"/>
                <a:gd name="connsiteX10" fmla="*/ 36520 w 149070"/>
                <a:gd name="connsiteY10" fmla="*/ 100318 h 189958"/>
                <a:gd name="connsiteX11" fmla="*/ 13505 w 149070"/>
                <a:gd name="connsiteY11" fmla="*/ 84629 h 189958"/>
                <a:gd name="connsiteX12" fmla="*/ 3994 w 149070"/>
                <a:gd name="connsiteY12" fmla="*/ 55709 h 189958"/>
                <a:gd name="connsiteX13" fmla="*/ 12364 w 149070"/>
                <a:gd name="connsiteY13" fmla="*/ 27355 h 189958"/>
                <a:gd name="connsiteX14" fmla="*/ 37661 w 149070"/>
                <a:gd name="connsiteY14" fmla="*/ 7413 h 189958"/>
                <a:gd name="connsiteX15" fmla="*/ 79126 w 149070"/>
                <a:gd name="connsiteY15" fmla="*/ 41 h 189958"/>
                <a:gd name="connsiteX16" fmla="*/ 112698 w 149070"/>
                <a:gd name="connsiteY16" fmla="*/ 4200 h 189958"/>
                <a:gd name="connsiteX17" fmla="*/ 141229 w 149070"/>
                <a:gd name="connsiteY17" fmla="*/ 16392 h 189958"/>
                <a:gd name="connsiteX18" fmla="*/ 130291 w 149070"/>
                <a:gd name="connsiteY18" fmla="*/ 43139 h 189958"/>
                <a:gd name="connsiteX19" fmla="*/ 104804 w 149070"/>
                <a:gd name="connsiteY19" fmla="*/ 32270 h 189958"/>
                <a:gd name="connsiteX20" fmla="*/ 78936 w 149070"/>
                <a:gd name="connsiteY20" fmla="*/ 28584 h 189958"/>
                <a:gd name="connsiteX21" fmla="*/ 48408 w 149070"/>
                <a:gd name="connsiteY21" fmla="*/ 35483 h 189958"/>
                <a:gd name="connsiteX22" fmla="*/ 38422 w 149070"/>
                <a:gd name="connsiteY22" fmla="*/ 53724 h 189958"/>
                <a:gd name="connsiteX23" fmla="*/ 44223 w 149070"/>
                <a:gd name="connsiteY23" fmla="*/ 66672 h 189958"/>
                <a:gd name="connsiteX24" fmla="*/ 58679 w 149070"/>
                <a:gd name="connsiteY24" fmla="*/ 74611 h 189958"/>
                <a:gd name="connsiteX25" fmla="*/ 82645 w 149070"/>
                <a:gd name="connsiteY25" fmla="*/ 81227 h 189958"/>
                <a:gd name="connsiteX26" fmla="*/ 116787 w 149070"/>
                <a:gd name="connsiteY26" fmla="*/ 90678 h 189958"/>
                <a:gd name="connsiteX27" fmla="*/ 139516 w 149070"/>
                <a:gd name="connsiteY27" fmla="*/ 106461 h 189958"/>
                <a:gd name="connsiteX28" fmla="*/ 149027 w 149070"/>
                <a:gd name="connsiteY28" fmla="*/ 134815 h 189958"/>
                <a:gd name="connsiteX29" fmla="*/ 140658 w 149070"/>
                <a:gd name="connsiteY29" fmla="*/ 162601 h 189958"/>
                <a:gd name="connsiteX30" fmla="*/ 115265 w 149070"/>
                <a:gd name="connsiteY30" fmla="*/ 182449 h 189958"/>
                <a:gd name="connsiteX31" fmla="*/ 73705 w 149070"/>
                <a:gd name="connsiteY31" fmla="*/ 189915 h 189958"/>
                <a:gd name="connsiteX32" fmla="*/ 31860 w 149070"/>
                <a:gd name="connsiteY32" fmla="*/ 184717 h 1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9070" h="189958">
                  <a:moveTo>
                    <a:pt x="31860" y="184717"/>
                  </a:moveTo>
                  <a:cubicBezTo>
                    <a:pt x="20251" y="181571"/>
                    <a:pt x="9410" y="176104"/>
                    <a:pt x="0" y="168650"/>
                  </a:cubicBezTo>
                  <a:lnTo>
                    <a:pt x="11983" y="141903"/>
                  </a:lnTo>
                  <a:cubicBezTo>
                    <a:pt x="20589" y="148358"/>
                    <a:pt x="30237" y="153312"/>
                    <a:pt x="40514" y="156552"/>
                  </a:cubicBezTo>
                  <a:cubicBezTo>
                    <a:pt x="51244" y="160282"/>
                    <a:pt x="62527" y="162199"/>
                    <a:pt x="73895" y="162223"/>
                  </a:cubicBezTo>
                  <a:cubicBezTo>
                    <a:pt x="84651" y="162973"/>
                    <a:pt x="95401" y="160679"/>
                    <a:pt x="104899" y="155607"/>
                  </a:cubicBezTo>
                  <a:cubicBezTo>
                    <a:pt x="111266" y="152068"/>
                    <a:pt x="115199" y="145373"/>
                    <a:pt x="115170" y="138123"/>
                  </a:cubicBezTo>
                  <a:cubicBezTo>
                    <a:pt x="115315" y="133148"/>
                    <a:pt x="113223" y="128368"/>
                    <a:pt x="109464" y="125080"/>
                  </a:cubicBezTo>
                  <a:cubicBezTo>
                    <a:pt x="105245" y="121380"/>
                    <a:pt x="100286" y="118610"/>
                    <a:pt x="94913" y="116952"/>
                  </a:cubicBezTo>
                  <a:cubicBezTo>
                    <a:pt x="89112" y="115062"/>
                    <a:pt x="81123" y="112888"/>
                    <a:pt x="70947" y="110336"/>
                  </a:cubicBezTo>
                  <a:cubicBezTo>
                    <a:pt x="59255" y="107780"/>
                    <a:pt x="47753" y="104433"/>
                    <a:pt x="36520" y="100318"/>
                  </a:cubicBezTo>
                  <a:cubicBezTo>
                    <a:pt x="27627" y="97124"/>
                    <a:pt x="19705" y="91723"/>
                    <a:pt x="13505" y="84629"/>
                  </a:cubicBezTo>
                  <a:cubicBezTo>
                    <a:pt x="6789" y="76520"/>
                    <a:pt x="3394" y="66194"/>
                    <a:pt x="3994" y="55709"/>
                  </a:cubicBezTo>
                  <a:cubicBezTo>
                    <a:pt x="3864" y="45638"/>
                    <a:pt x="6779" y="35760"/>
                    <a:pt x="12364" y="27355"/>
                  </a:cubicBezTo>
                  <a:cubicBezTo>
                    <a:pt x="18688" y="18426"/>
                    <a:pt x="27472" y="11501"/>
                    <a:pt x="37661" y="7413"/>
                  </a:cubicBezTo>
                  <a:cubicBezTo>
                    <a:pt x="50826" y="2151"/>
                    <a:pt x="64942" y="-358"/>
                    <a:pt x="79126" y="41"/>
                  </a:cubicBezTo>
                  <a:cubicBezTo>
                    <a:pt x="90446" y="56"/>
                    <a:pt x="101721" y="1452"/>
                    <a:pt x="112698" y="4200"/>
                  </a:cubicBezTo>
                  <a:cubicBezTo>
                    <a:pt x="122825" y="6654"/>
                    <a:pt x="132469" y="10775"/>
                    <a:pt x="141229" y="16392"/>
                  </a:cubicBezTo>
                  <a:lnTo>
                    <a:pt x="130291" y="43139"/>
                  </a:lnTo>
                  <a:cubicBezTo>
                    <a:pt x="122304" y="38436"/>
                    <a:pt x="113737" y="34782"/>
                    <a:pt x="104804" y="32270"/>
                  </a:cubicBezTo>
                  <a:cubicBezTo>
                    <a:pt x="96389" y="29881"/>
                    <a:pt x="87687" y="28641"/>
                    <a:pt x="78936" y="28584"/>
                  </a:cubicBezTo>
                  <a:cubicBezTo>
                    <a:pt x="68296" y="27815"/>
                    <a:pt x="57667" y="30217"/>
                    <a:pt x="48408" y="35483"/>
                  </a:cubicBezTo>
                  <a:cubicBezTo>
                    <a:pt x="42101" y="39412"/>
                    <a:pt x="38315" y="46327"/>
                    <a:pt x="38422" y="53724"/>
                  </a:cubicBezTo>
                  <a:cubicBezTo>
                    <a:pt x="38261" y="58694"/>
                    <a:pt x="40398" y="63465"/>
                    <a:pt x="44223" y="66672"/>
                  </a:cubicBezTo>
                  <a:cubicBezTo>
                    <a:pt x="48432" y="70290"/>
                    <a:pt x="53356" y="72994"/>
                    <a:pt x="58679" y="74611"/>
                  </a:cubicBezTo>
                  <a:cubicBezTo>
                    <a:pt x="64575" y="76596"/>
                    <a:pt x="72564" y="78769"/>
                    <a:pt x="82645" y="81227"/>
                  </a:cubicBezTo>
                  <a:cubicBezTo>
                    <a:pt x="94224" y="83620"/>
                    <a:pt x="105630" y="86777"/>
                    <a:pt x="116787" y="90678"/>
                  </a:cubicBezTo>
                  <a:cubicBezTo>
                    <a:pt x="125523" y="94059"/>
                    <a:pt x="133318" y="99471"/>
                    <a:pt x="139516" y="106461"/>
                  </a:cubicBezTo>
                  <a:cubicBezTo>
                    <a:pt x="146113" y="114415"/>
                    <a:pt x="149502" y="124519"/>
                    <a:pt x="149027" y="134815"/>
                  </a:cubicBezTo>
                  <a:cubicBezTo>
                    <a:pt x="149168" y="144710"/>
                    <a:pt x="146246" y="154410"/>
                    <a:pt x="140658" y="162601"/>
                  </a:cubicBezTo>
                  <a:cubicBezTo>
                    <a:pt x="134294" y="171510"/>
                    <a:pt x="125476" y="178402"/>
                    <a:pt x="115265" y="182449"/>
                  </a:cubicBezTo>
                  <a:cubicBezTo>
                    <a:pt x="102084" y="187780"/>
                    <a:pt x="87930" y="190322"/>
                    <a:pt x="73705" y="189915"/>
                  </a:cubicBezTo>
                  <a:cubicBezTo>
                    <a:pt x="59574" y="190262"/>
                    <a:pt x="45470" y="188510"/>
                    <a:pt x="31860" y="18471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47E152B-C562-1BDD-E3E2-B7AE9A535F24}"/>
                </a:ext>
              </a:extLst>
            </p:cNvPr>
            <p:cNvSpPr/>
            <p:nvPr/>
          </p:nvSpPr>
          <p:spPr>
            <a:xfrm>
              <a:off x="20018997" y="6836726"/>
              <a:ext cx="237468" cy="143358"/>
            </a:xfrm>
            <a:custGeom>
              <a:avLst/>
              <a:gdLst>
                <a:gd name="connsiteX0" fmla="*/ 221591 w 237468"/>
                <a:gd name="connsiteY0" fmla="*/ 15484 h 143358"/>
                <a:gd name="connsiteX1" fmla="*/ 237283 w 237468"/>
                <a:gd name="connsiteY1" fmla="*/ 61984 h 143358"/>
                <a:gd name="connsiteX2" fmla="*/ 237283 w 237468"/>
                <a:gd name="connsiteY2" fmla="*/ 143358 h 143358"/>
                <a:gd name="connsiteX3" fmla="*/ 203996 w 237468"/>
                <a:gd name="connsiteY3" fmla="*/ 143358 h 143358"/>
                <a:gd name="connsiteX4" fmla="*/ 203996 w 237468"/>
                <a:gd name="connsiteY4" fmla="*/ 66237 h 143358"/>
                <a:gd name="connsiteX5" fmla="*/ 195722 w 237468"/>
                <a:gd name="connsiteY5" fmla="*/ 37883 h 143358"/>
                <a:gd name="connsiteX6" fmla="*/ 172042 w 237468"/>
                <a:gd name="connsiteY6" fmla="*/ 28432 h 143358"/>
                <a:gd name="connsiteX7" fmla="*/ 145128 w 237468"/>
                <a:gd name="connsiteY7" fmla="*/ 39396 h 143358"/>
                <a:gd name="connsiteX8" fmla="*/ 135047 w 237468"/>
                <a:gd name="connsiteY8" fmla="*/ 70774 h 143358"/>
                <a:gd name="connsiteX9" fmla="*/ 135047 w 237468"/>
                <a:gd name="connsiteY9" fmla="*/ 143358 h 143358"/>
                <a:gd name="connsiteX10" fmla="*/ 101760 w 237468"/>
                <a:gd name="connsiteY10" fmla="*/ 143358 h 143358"/>
                <a:gd name="connsiteX11" fmla="*/ 101760 w 237468"/>
                <a:gd name="connsiteY11" fmla="*/ 66237 h 143358"/>
                <a:gd name="connsiteX12" fmla="*/ 93487 w 237468"/>
                <a:gd name="connsiteY12" fmla="*/ 37883 h 143358"/>
                <a:gd name="connsiteX13" fmla="*/ 69806 w 237468"/>
                <a:gd name="connsiteY13" fmla="*/ 28432 h 143358"/>
                <a:gd name="connsiteX14" fmla="*/ 42796 w 237468"/>
                <a:gd name="connsiteY14" fmla="*/ 39396 h 143358"/>
                <a:gd name="connsiteX15" fmla="*/ 33286 w 237468"/>
                <a:gd name="connsiteY15" fmla="*/ 70868 h 143358"/>
                <a:gd name="connsiteX16" fmla="*/ 33286 w 237468"/>
                <a:gd name="connsiteY16" fmla="*/ 143358 h 143358"/>
                <a:gd name="connsiteX17" fmla="*/ 0 w 237468"/>
                <a:gd name="connsiteY17" fmla="*/ 143358 h 143358"/>
                <a:gd name="connsiteX18" fmla="*/ 0 w 237468"/>
                <a:gd name="connsiteY18" fmla="*/ 1591 h 143358"/>
                <a:gd name="connsiteX19" fmla="*/ 31669 w 237468"/>
                <a:gd name="connsiteY19" fmla="*/ 1591 h 143358"/>
                <a:gd name="connsiteX20" fmla="*/ 31669 w 237468"/>
                <a:gd name="connsiteY20" fmla="*/ 19643 h 143358"/>
                <a:gd name="connsiteX21" fmla="*/ 51641 w 237468"/>
                <a:gd name="connsiteY21" fmla="*/ 5088 h 143358"/>
                <a:gd name="connsiteX22" fmla="*/ 78270 w 237468"/>
                <a:gd name="connsiteY22" fmla="*/ 79 h 143358"/>
                <a:gd name="connsiteX23" fmla="*/ 106801 w 237468"/>
                <a:gd name="connsiteY23" fmla="*/ 6033 h 143358"/>
                <a:gd name="connsiteX24" fmla="*/ 126392 w 237468"/>
                <a:gd name="connsiteY24" fmla="*/ 23612 h 143358"/>
                <a:gd name="connsiteX25" fmla="*/ 148456 w 237468"/>
                <a:gd name="connsiteY25" fmla="*/ 6222 h 143358"/>
                <a:gd name="connsiteX26" fmla="*/ 179079 w 237468"/>
                <a:gd name="connsiteY26" fmla="*/ 79 h 143358"/>
                <a:gd name="connsiteX27" fmla="*/ 221591 w 237468"/>
                <a:gd name="connsiteY27" fmla="*/ 15484 h 1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468" h="143358">
                  <a:moveTo>
                    <a:pt x="221591" y="15484"/>
                  </a:moveTo>
                  <a:cubicBezTo>
                    <a:pt x="232932" y="28238"/>
                    <a:pt x="238593" y="45013"/>
                    <a:pt x="237283" y="61984"/>
                  </a:cubicBezTo>
                  <a:lnTo>
                    <a:pt x="237283" y="143358"/>
                  </a:lnTo>
                  <a:lnTo>
                    <a:pt x="203996" y="143358"/>
                  </a:lnTo>
                  <a:lnTo>
                    <a:pt x="203996" y="66237"/>
                  </a:lnTo>
                  <a:cubicBezTo>
                    <a:pt x="204821" y="56098"/>
                    <a:pt x="201877" y="46011"/>
                    <a:pt x="195722" y="37883"/>
                  </a:cubicBezTo>
                  <a:cubicBezTo>
                    <a:pt x="189665" y="31348"/>
                    <a:pt x="180965" y="27876"/>
                    <a:pt x="172042" y="28432"/>
                  </a:cubicBezTo>
                  <a:cubicBezTo>
                    <a:pt x="161895" y="28033"/>
                    <a:pt x="152074" y="32034"/>
                    <a:pt x="145128" y="39396"/>
                  </a:cubicBezTo>
                  <a:cubicBezTo>
                    <a:pt x="137888" y="48208"/>
                    <a:pt x="134285" y="59423"/>
                    <a:pt x="135047" y="70774"/>
                  </a:cubicBezTo>
                  <a:lnTo>
                    <a:pt x="135047" y="143358"/>
                  </a:lnTo>
                  <a:lnTo>
                    <a:pt x="101760" y="143358"/>
                  </a:lnTo>
                  <a:lnTo>
                    <a:pt x="101760" y="66237"/>
                  </a:lnTo>
                  <a:cubicBezTo>
                    <a:pt x="102585" y="56098"/>
                    <a:pt x="99641" y="46011"/>
                    <a:pt x="93487" y="37883"/>
                  </a:cubicBezTo>
                  <a:cubicBezTo>
                    <a:pt x="87413" y="31371"/>
                    <a:pt x="78725" y="27904"/>
                    <a:pt x="69806" y="28432"/>
                  </a:cubicBezTo>
                  <a:cubicBezTo>
                    <a:pt x="59619" y="27967"/>
                    <a:pt x="49742" y="31976"/>
                    <a:pt x="42796" y="39396"/>
                  </a:cubicBezTo>
                  <a:cubicBezTo>
                    <a:pt x="35738" y="48315"/>
                    <a:pt x="32340" y="59560"/>
                    <a:pt x="33286" y="70868"/>
                  </a:cubicBezTo>
                  <a:lnTo>
                    <a:pt x="33286" y="143358"/>
                  </a:lnTo>
                  <a:lnTo>
                    <a:pt x="0" y="143358"/>
                  </a:lnTo>
                  <a:lnTo>
                    <a:pt x="0" y="1591"/>
                  </a:lnTo>
                  <a:lnTo>
                    <a:pt x="31669" y="1591"/>
                  </a:lnTo>
                  <a:lnTo>
                    <a:pt x="31669" y="19643"/>
                  </a:lnTo>
                  <a:cubicBezTo>
                    <a:pt x="37035" y="13247"/>
                    <a:pt x="43891" y="8251"/>
                    <a:pt x="51641" y="5088"/>
                  </a:cubicBezTo>
                  <a:cubicBezTo>
                    <a:pt x="60078" y="1621"/>
                    <a:pt x="69142" y="-84"/>
                    <a:pt x="78270" y="79"/>
                  </a:cubicBezTo>
                  <a:cubicBezTo>
                    <a:pt x="88114" y="-134"/>
                    <a:pt x="97875" y="1903"/>
                    <a:pt x="106801" y="6033"/>
                  </a:cubicBezTo>
                  <a:cubicBezTo>
                    <a:pt x="114928" y="9852"/>
                    <a:pt x="121742" y="15967"/>
                    <a:pt x="126392" y="23612"/>
                  </a:cubicBezTo>
                  <a:cubicBezTo>
                    <a:pt x="132234" y="16138"/>
                    <a:pt x="139802" y="10172"/>
                    <a:pt x="148456" y="6222"/>
                  </a:cubicBezTo>
                  <a:cubicBezTo>
                    <a:pt x="158114" y="2051"/>
                    <a:pt x="168550" y="-43"/>
                    <a:pt x="179079" y="79"/>
                  </a:cubicBezTo>
                  <a:cubicBezTo>
                    <a:pt x="194767" y="-738"/>
                    <a:pt x="210114" y="4823"/>
                    <a:pt x="221591" y="1548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B5F804B-F17F-8357-0D28-8DFA115DE15A}"/>
                </a:ext>
              </a:extLst>
            </p:cNvPr>
            <p:cNvSpPr/>
            <p:nvPr/>
          </p:nvSpPr>
          <p:spPr>
            <a:xfrm>
              <a:off x="20283656" y="6836604"/>
              <a:ext cx="129821" cy="144920"/>
            </a:xfrm>
            <a:custGeom>
              <a:avLst/>
              <a:gdLst>
                <a:gd name="connsiteX0" fmla="*/ 112996 w 129821"/>
                <a:gd name="connsiteY0" fmla="*/ 15134 h 144920"/>
                <a:gd name="connsiteX1" fmla="*/ 129639 w 129821"/>
                <a:gd name="connsiteY1" fmla="*/ 60216 h 144920"/>
                <a:gd name="connsiteX2" fmla="*/ 129639 w 129821"/>
                <a:gd name="connsiteY2" fmla="*/ 143481 h 144920"/>
                <a:gd name="connsiteX3" fmla="*/ 98255 w 129821"/>
                <a:gd name="connsiteY3" fmla="*/ 143481 h 144920"/>
                <a:gd name="connsiteX4" fmla="*/ 98255 w 129821"/>
                <a:gd name="connsiteY4" fmla="*/ 125902 h 144920"/>
                <a:gd name="connsiteX5" fmla="*/ 80851 w 129821"/>
                <a:gd name="connsiteY5" fmla="*/ 140079 h 144920"/>
                <a:gd name="connsiteX6" fmla="*/ 53557 w 129821"/>
                <a:gd name="connsiteY6" fmla="*/ 144899 h 144920"/>
                <a:gd name="connsiteX7" fmla="*/ 25596 w 129821"/>
                <a:gd name="connsiteY7" fmla="*/ 139512 h 144920"/>
                <a:gd name="connsiteX8" fmla="*/ 6576 w 129821"/>
                <a:gd name="connsiteY8" fmla="*/ 124390 h 144920"/>
                <a:gd name="connsiteX9" fmla="*/ 13 w 129821"/>
                <a:gd name="connsiteY9" fmla="*/ 102558 h 144920"/>
                <a:gd name="connsiteX10" fmla="*/ 14279 w 129821"/>
                <a:gd name="connsiteY10" fmla="*/ 72030 h 144920"/>
                <a:gd name="connsiteX11" fmla="*/ 59168 w 129821"/>
                <a:gd name="connsiteY11" fmla="*/ 60500 h 144920"/>
                <a:gd name="connsiteX12" fmla="*/ 95877 w 129821"/>
                <a:gd name="connsiteY12" fmla="*/ 60500 h 144920"/>
                <a:gd name="connsiteX13" fmla="*/ 95877 w 129821"/>
                <a:gd name="connsiteY13" fmla="*/ 58421 h 144920"/>
                <a:gd name="connsiteX14" fmla="*/ 87033 w 129821"/>
                <a:gd name="connsiteY14" fmla="*/ 35643 h 144920"/>
                <a:gd name="connsiteX15" fmla="*/ 60499 w 129821"/>
                <a:gd name="connsiteY15" fmla="*/ 27704 h 144920"/>
                <a:gd name="connsiteX16" fmla="*/ 36913 w 129821"/>
                <a:gd name="connsiteY16" fmla="*/ 31390 h 144920"/>
                <a:gd name="connsiteX17" fmla="*/ 17322 w 129821"/>
                <a:gd name="connsiteY17" fmla="*/ 41692 h 144920"/>
                <a:gd name="connsiteX18" fmla="*/ 4293 w 129821"/>
                <a:gd name="connsiteY18" fmla="*/ 17592 h 144920"/>
                <a:gd name="connsiteX19" fmla="*/ 31207 w 129821"/>
                <a:gd name="connsiteY19" fmla="*/ 4643 h 144920"/>
                <a:gd name="connsiteX20" fmla="*/ 64493 w 129821"/>
                <a:gd name="connsiteY20" fmla="*/ 201 h 144920"/>
                <a:gd name="connsiteX21" fmla="*/ 112996 w 129821"/>
                <a:gd name="connsiteY21" fmla="*/ 15134 h 144920"/>
                <a:gd name="connsiteX22" fmla="*/ 82658 w 129821"/>
                <a:gd name="connsiteY22" fmla="*/ 115128 h 144920"/>
                <a:gd name="connsiteX23" fmla="*/ 96353 w 129821"/>
                <a:gd name="connsiteY23" fmla="*/ 98872 h 144920"/>
                <a:gd name="connsiteX24" fmla="*/ 96353 w 129821"/>
                <a:gd name="connsiteY24" fmla="*/ 82427 h 144920"/>
                <a:gd name="connsiteX25" fmla="*/ 62021 w 129821"/>
                <a:gd name="connsiteY25" fmla="*/ 82427 h 144920"/>
                <a:gd name="connsiteX26" fmla="*/ 33490 w 129821"/>
                <a:gd name="connsiteY26" fmla="*/ 101329 h 144920"/>
                <a:gd name="connsiteX27" fmla="*/ 40622 w 129821"/>
                <a:gd name="connsiteY27" fmla="*/ 115600 h 144920"/>
                <a:gd name="connsiteX28" fmla="*/ 60594 w 129821"/>
                <a:gd name="connsiteY28" fmla="*/ 120893 h 144920"/>
                <a:gd name="connsiteX29" fmla="*/ 82658 w 129821"/>
                <a:gd name="connsiteY29" fmla="*/ 115128 h 1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9821" h="144920">
                  <a:moveTo>
                    <a:pt x="112996" y="15134"/>
                  </a:moveTo>
                  <a:cubicBezTo>
                    <a:pt x="124899" y="27027"/>
                    <a:pt x="130979" y="43495"/>
                    <a:pt x="129639" y="60216"/>
                  </a:cubicBezTo>
                  <a:lnTo>
                    <a:pt x="129639" y="143481"/>
                  </a:lnTo>
                  <a:lnTo>
                    <a:pt x="98255" y="143481"/>
                  </a:lnTo>
                  <a:lnTo>
                    <a:pt x="98255" y="125902"/>
                  </a:lnTo>
                  <a:cubicBezTo>
                    <a:pt x="93965" y="132209"/>
                    <a:pt x="87917" y="137136"/>
                    <a:pt x="80851" y="140079"/>
                  </a:cubicBezTo>
                  <a:cubicBezTo>
                    <a:pt x="72172" y="143495"/>
                    <a:pt x="62888" y="145134"/>
                    <a:pt x="53557" y="144899"/>
                  </a:cubicBezTo>
                  <a:cubicBezTo>
                    <a:pt x="43956" y="145108"/>
                    <a:pt x="34423" y="143271"/>
                    <a:pt x="25596" y="139512"/>
                  </a:cubicBezTo>
                  <a:cubicBezTo>
                    <a:pt x="17935" y="136376"/>
                    <a:pt x="11336" y="131129"/>
                    <a:pt x="6576" y="124390"/>
                  </a:cubicBezTo>
                  <a:cubicBezTo>
                    <a:pt x="2181" y="117956"/>
                    <a:pt x="-110" y="110332"/>
                    <a:pt x="13" y="102558"/>
                  </a:cubicBezTo>
                  <a:cubicBezTo>
                    <a:pt x="-303" y="90723"/>
                    <a:pt x="4976" y="79425"/>
                    <a:pt x="14279" y="72030"/>
                  </a:cubicBezTo>
                  <a:cubicBezTo>
                    <a:pt x="27517" y="63293"/>
                    <a:pt x="43327" y="59232"/>
                    <a:pt x="59168" y="60500"/>
                  </a:cubicBezTo>
                  <a:lnTo>
                    <a:pt x="95877" y="60500"/>
                  </a:lnTo>
                  <a:lnTo>
                    <a:pt x="95877" y="58421"/>
                  </a:lnTo>
                  <a:cubicBezTo>
                    <a:pt x="96430" y="49907"/>
                    <a:pt x="93197" y="41581"/>
                    <a:pt x="87033" y="35643"/>
                  </a:cubicBezTo>
                  <a:cubicBezTo>
                    <a:pt x="79473" y="29842"/>
                    <a:pt x="70026" y="27015"/>
                    <a:pt x="60499" y="27704"/>
                  </a:cubicBezTo>
                  <a:cubicBezTo>
                    <a:pt x="52492" y="27704"/>
                    <a:pt x="44534" y="28948"/>
                    <a:pt x="36913" y="31390"/>
                  </a:cubicBezTo>
                  <a:cubicBezTo>
                    <a:pt x="29787" y="33565"/>
                    <a:pt x="23140" y="37060"/>
                    <a:pt x="17322" y="41692"/>
                  </a:cubicBezTo>
                  <a:lnTo>
                    <a:pt x="4293" y="17592"/>
                  </a:lnTo>
                  <a:cubicBezTo>
                    <a:pt x="12406" y="11700"/>
                    <a:pt x="21524" y="7313"/>
                    <a:pt x="31207" y="4643"/>
                  </a:cubicBezTo>
                  <a:cubicBezTo>
                    <a:pt x="42045" y="1650"/>
                    <a:pt x="53246" y="155"/>
                    <a:pt x="64493" y="201"/>
                  </a:cubicBezTo>
                  <a:cubicBezTo>
                    <a:pt x="81984" y="-1134"/>
                    <a:pt x="99329" y="4206"/>
                    <a:pt x="112996" y="15134"/>
                  </a:cubicBezTo>
                  <a:close/>
                  <a:moveTo>
                    <a:pt x="82658" y="115128"/>
                  </a:moveTo>
                  <a:cubicBezTo>
                    <a:pt x="89015" y="111489"/>
                    <a:pt x="93867" y="105730"/>
                    <a:pt x="96353" y="98872"/>
                  </a:cubicBezTo>
                  <a:lnTo>
                    <a:pt x="96353" y="82427"/>
                  </a:lnTo>
                  <a:lnTo>
                    <a:pt x="62021" y="82427"/>
                  </a:lnTo>
                  <a:cubicBezTo>
                    <a:pt x="43000" y="82427"/>
                    <a:pt x="33490" y="88759"/>
                    <a:pt x="33490" y="101329"/>
                  </a:cubicBezTo>
                  <a:cubicBezTo>
                    <a:pt x="33288" y="106978"/>
                    <a:pt x="35971" y="112346"/>
                    <a:pt x="40622" y="115600"/>
                  </a:cubicBezTo>
                  <a:cubicBezTo>
                    <a:pt x="46529" y="119463"/>
                    <a:pt x="53536" y="121320"/>
                    <a:pt x="60594" y="120893"/>
                  </a:cubicBezTo>
                  <a:cubicBezTo>
                    <a:pt x="68336" y="120976"/>
                    <a:pt x="75958" y="118985"/>
                    <a:pt x="82658" y="11512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4DABB0-7173-18F3-9046-6141E6A981E9}"/>
                </a:ext>
              </a:extLst>
            </p:cNvPr>
            <p:cNvSpPr/>
            <p:nvPr/>
          </p:nvSpPr>
          <p:spPr>
            <a:xfrm>
              <a:off x="20445345" y="6836805"/>
              <a:ext cx="82264" cy="143280"/>
            </a:xfrm>
            <a:custGeom>
              <a:avLst/>
              <a:gdLst>
                <a:gd name="connsiteX0" fmla="*/ 82264 w 82264"/>
                <a:gd name="connsiteY0" fmla="*/ 0 h 143280"/>
                <a:gd name="connsiteX1" fmla="*/ 82264 w 82264"/>
                <a:gd name="connsiteY1" fmla="*/ 31473 h 143280"/>
                <a:gd name="connsiteX2" fmla="*/ 74561 w 82264"/>
                <a:gd name="connsiteY2" fmla="*/ 30622 h 143280"/>
                <a:gd name="connsiteX3" fmla="*/ 44223 w 82264"/>
                <a:gd name="connsiteY3" fmla="*/ 41869 h 143280"/>
                <a:gd name="connsiteX4" fmla="*/ 33286 w 82264"/>
                <a:gd name="connsiteY4" fmla="*/ 74287 h 143280"/>
                <a:gd name="connsiteX5" fmla="*/ 33286 w 82264"/>
                <a:gd name="connsiteY5" fmla="*/ 143280 h 143280"/>
                <a:gd name="connsiteX6" fmla="*/ 0 w 82264"/>
                <a:gd name="connsiteY6" fmla="*/ 143280 h 143280"/>
                <a:gd name="connsiteX7" fmla="*/ 0 w 82264"/>
                <a:gd name="connsiteY7" fmla="*/ 1513 h 143280"/>
                <a:gd name="connsiteX8" fmla="*/ 31669 w 82264"/>
                <a:gd name="connsiteY8" fmla="*/ 1513 h 143280"/>
                <a:gd name="connsiteX9" fmla="*/ 31669 w 82264"/>
                <a:gd name="connsiteY9" fmla="*/ 22211 h 143280"/>
                <a:gd name="connsiteX10" fmla="*/ 82264 w 82264"/>
                <a:gd name="connsiteY10" fmla="*/ 0 h 1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4" h="143280">
                  <a:moveTo>
                    <a:pt x="82264" y="0"/>
                  </a:moveTo>
                  <a:lnTo>
                    <a:pt x="82264" y="31473"/>
                  </a:lnTo>
                  <a:cubicBezTo>
                    <a:pt x="79731" y="30940"/>
                    <a:pt x="77150" y="30655"/>
                    <a:pt x="74561" y="30622"/>
                  </a:cubicBezTo>
                  <a:cubicBezTo>
                    <a:pt x="63309" y="29983"/>
                    <a:pt x="52304" y="34063"/>
                    <a:pt x="44223" y="41869"/>
                  </a:cubicBezTo>
                  <a:cubicBezTo>
                    <a:pt x="36408" y="50813"/>
                    <a:pt x="32476" y="62469"/>
                    <a:pt x="33286" y="74287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3"/>
                  </a:lnTo>
                  <a:lnTo>
                    <a:pt x="31669" y="1513"/>
                  </a:lnTo>
                  <a:lnTo>
                    <a:pt x="31669" y="22211"/>
                  </a:lnTo>
                  <a:cubicBezTo>
                    <a:pt x="41306" y="7341"/>
                    <a:pt x="58172" y="-63"/>
                    <a:pt x="82264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9862CF-921D-7B05-AFE6-0B09A8F6ECE6}"/>
                </a:ext>
              </a:extLst>
            </p:cNvPr>
            <p:cNvSpPr/>
            <p:nvPr/>
          </p:nvSpPr>
          <p:spPr>
            <a:xfrm>
              <a:off x="20547106" y="6807129"/>
              <a:ext cx="104328" cy="174474"/>
            </a:xfrm>
            <a:custGeom>
              <a:avLst/>
              <a:gdLst>
                <a:gd name="connsiteX0" fmla="*/ 104328 w 104328"/>
                <a:gd name="connsiteY0" fmla="*/ 164828 h 174474"/>
                <a:gd name="connsiteX1" fmla="*/ 90063 w 104328"/>
                <a:gd name="connsiteY1" fmla="*/ 172011 h 174474"/>
                <a:gd name="connsiteX2" fmla="*/ 72374 w 104328"/>
                <a:gd name="connsiteY2" fmla="*/ 174374 h 174474"/>
                <a:gd name="connsiteX3" fmla="*/ 36139 w 104328"/>
                <a:gd name="connsiteY3" fmla="*/ 162182 h 174474"/>
                <a:gd name="connsiteX4" fmla="*/ 23396 w 104328"/>
                <a:gd name="connsiteY4" fmla="*/ 126740 h 174474"/>
                <a:gd name="connsiteX5" fmla="*/ 23395 w 104328"/>
                <a:gd name="connsiteY5" fmla="*/ 58786 h 174474"/>
                <a:gd name="connsiteX6" fmla="*/ 0 w 104328"/>
                <a:gd name="connsiteY6" fmla="*/ 58786 h 174474"/>
                <a:gd name="connsiteX7" fmla="*/ 0 w 104328"/>
                <a:gd name="connsiteY7" fmla="*/ 32323 h 174474"/>
                <a:gd name="connsiteX8" fmla="*/ 23395 w 104328"/>
                <a:gd name="connsiteY8" fmla="*/ 32323 h 174474"/>
                <a:gd name="connsiteX9" fmla="*/ 23395 w 104328"/>
                <a:gd name="connsiteY9" fmla="*/ 0 h 174474"/>
                <a:gd name="connsiteX10" fmla="*/ 56681 w 104328"/>
                <a:gd name="connsiteY10" fmla="*/ 0 h 174474"/>
                <a:gd name="connsiteX11" fmla="*/ 56681 w 104328"/>
                <a:gd name="connsiteY11" fmla="*/ 32323 h 174474"/>
                <a:gd name="connsiteX12" fmla="*/ 94723 w 104328"/>
                <a:gd name="connsiteY12" fmla="*/ 32323 h 174474"/>
                <a:gd name="connsiteX13" fmla="*/ 94723 w 104328"/>
                <a:gd name="connsiteY13" fmla="*/ 58786 h 174474"/>
                <a:gd name="connsiteX14" fmla="*/ 56681 w 104328"/>
                <a:gd name="connsiteY14" fmla="*/ 58786 h 174474"/>
                <a:gd name="connsiteX15" fmla="*/ 56681 w 104328"/>
                <a:gd name="connsiteY15" fmla="*/ 125700 h 174474"/>
                <a:gd name="connsiteX16" fmla="*/ 61722 w 104328"/>
                <a:gd name="connsiteY16" fmla="*/ 141389 h 174474"/>
                <a:gd name="connsiteX17" fmla="*/ 76368 w 104328"/>
                <a:gd name="connsiteY17" fmla="*/ 146871 h 174474"/>
                <a:gd name="connsiteX18" fmla="*/ 95389 w 104328"/>
                <a:gd name="connsiteY18" fmla="*/ 14101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328" h="174474">
                  <a:moveTo>
                    <a:pt x="104328" y="164828"/>
                  </a:moveTo>
                  <a:cubicBezTo>
                    <a:pt x="100127" y="168181"/>
                    <a:pt x="95268" y="170627"/>
                    <a:pt x="90063" y="172011"/>
                  </a:cubicBezTo>
                  <a:cubicBezTo>
                    <a:pt x="84310" y="173635"/>
                    <a:pt x="78353" y="174430"/>
                    <a:pt x="72374" y="174374"/>
                  </a:cubicBezTo>
                  <a:cubicBezTo>
                    <a:pt x="59151" y="175210"/>
                    <a:pt x="46131" y="170829"/>
                    <a:pt x="36139" y="162182"/>
                  </a:cubicBezTo>
                  <a:cubicBezTo>
                    <a:pt x="27136" y="152631"/>
                    <a:pt x="22522" y="139798"/>
                    <a:pt x="23396" y="126740"/>
                  </a:cubicBezTo>
                  <a:lnTo>
                    <a:pt x="23395" y="58786"/>
                  </a:lnTo>
                  <a:lnTo>
                    <a:pt x="0" y="58786"/>
                  </a:lnTo>
                  <a:lnTo>
                    <a:pt x="0" y="32323"/>
                  </a:lnTo>
                  <a:lnTo>
                    <a:pt x="23395" y="32323"/>
                  </a:lnTo>
                  <a:lnTo>
                    <a:pt x="23395" y="0"/>
                  </a:lnTo>
                  <a:lnTo>
                    <a:pt x="56681" y="0"/>
                  </a:lnTo>
                  <a:lnTo>
                    <a:pt x="56681" y="32323"/>
                  </a:lnTo>
                  <a:lnTo>
                    <a:pt x="94723" y="32323"/>
                  </a:lnTo>
                  <a:lnTo>
                    <a:pt x="94723" y="58786"/>
                  </a:lnTo>
                  <a:lnTo>
                    <a:pt x="56681" y="58786"/>
                  </a:lnTo>
                  <a:lnTo>
                    <a:pt x="56681" y="125700"/>
                  </a:lnTo>
                  <a:cubicBezTo>
                    <a:pt x="56286" y="131378"/>
                    <a:pt x="58089" y="136990"/>
                    <a:pt x="61722" y="141389"/>
                  </a:cubicBezTo>
                  <a:cubicBezTo>
                    <a:pt x="65586" y="145220"/>
                    <a:pt x="70921" y="147217"/>
                    <a:pt x="76368" y="146871"/>
                  </a:cubicBezTo>
                  <a:cubicBezTo>
                    <a:pt x="83204" y="147201"/>
                    <a:pt x="89939" y="145127"/>
                    <a:pt x="95389" y="141011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531179-2B4B-DB9A-BBC0-5E34E6E2C337}"/>
                </a:ext>
              </a:extLst>
            </p:cNvPr>
            <p:cNvSpPr/>
            <p:nvPr/>
          </p:nvSpPr>
          <p:spPr>
            <a:xfrm>
              <a:off x="20825948" y="6794438"/>
              <a:ext cx="156057" cy="185647"/>
            </a:xfrm>
            <a:custGeom>
              <a:avLst/>
              <a:gdLst>
                <a:gd name="connsiteX0" fmla="*/ 118879 w 156057"/>
                <a:gd name="connsiteY0" fmla="*/ 7965 h 185647"/>
                <a:gd name="connsiteX1" fmla="*/ 146459 w 156057"/>
                <a:gd name="connsiteY1" fmla="*/ 30648 h 185647"/>
                <a:gd name="connsiteX2" fmla="*/ 146459 w 156057"/>
                <a:gd name="connsiteY2" fmla="*/ 100965 h 185647"/>
                <a:gd name="connsiteX3" fmla="*/ 118879 w 156057"/>
                <a:gd name="connsiteY3" fmla="*/ 123836 h 185647"/>
                <a:gd name="connsiteX4" fmla="*/ 76653 w 156057"/>
                <a:gd name="connsiteY4" fmla="*/ 131775 h 185647"/>
                <a:gd name="connsiteX5" fmla="*/ 34618 w 156057"/>
                <a:gd name="connsiteY5" fmla="*/ 131775 h 185647"/>
                <a:gd name="connsiteX6" fmla="*/ 34618 w 156057"/>
                <a:gd name="connsiteY6" fmla="*/ 185647 h 185647"/>
                <a:gd name="connsiteX7" fmla="*/ 0 w 156057"/>
                <a:gd name="connsiteY7" fmla="*/ 185647 h 185647"/>
                <a:gd name="connsiteX8" fmla="*/ 0 w 156057"/>
                <a:gd name="connsiteY8" fmla="*/ 26 h 185647"/>
                <a:gd name="connsiteX9" fmla="*/ 76653 w 156057"/>
                <a:gd name="connsiteY9" fmla="*/ 26 h 185647"/>
                <a:gd name="connsiteX10" fmla="*/ 118879 w 156057"/>
                <a:gd name="connsiteY10" fmla="*/ 7965 h 185647"/>
                <a:gd name="connsiteX11" fmla="*/ 109369 w 156057"/>
                <a:gd name="connsiteY11" fmla="*/ 93026 h 185647"/>
                <a:gd name="connsiteX12" fmla="*/ 110456 w 156057"/>
                <a:gd name="connsiteY12" fmla="*/ 39573 h 185647"/>
                <a:gd name="connsiteX13" fmla="*/ 109369 w 156057"/>
                <a:gd name="connsiteY13" fmla="*/ 38492 h 185647"/>
                <a:gd name="connsiteX14" fmla="*/ 75037 w 156057"/>
                <a:gd name="connsiteY14" fmla="*/ 29041 h 185647"/>
                <a:gd name="connsiteX15" fmla="*/ 34523 w 156057"/>
                <a:gd name="connsiteY15" fmla="*/ 29041 h 185647"/>
                <a:gd name="connsiteX16" fmla="*/ 34523 w 156057"/>
                <a:gd name="connsiteY16" fmla="*/ 102571 h 185647"/>
                <a:gd name="connsiteX17" fmla="*/ 75037 w 156057"/>
                <a:gd name="connsiteY17" fmla="*/ 102571 h 185647"/>
                <a:gd name="connsiteX18" fmla="*/ 109464 w 156057"/>
                <a:gd name="connsiteY18" fmla="*/ 93120 h 18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57" h="185647">
                  <a:moveTo>
                    <a:pt x="118879" y="7965"/>
                  </a:moveTo>
                  <a:cubicBezTo>
                    <a:pt x="130131" y="12643"/>
                    <a:pt x="139731" y="20538"/>
                    <a:pt x="146459" y="30648"/>
                  </a:cubicBezTo>
                  <a:cubicBezTo>
                    <a:pt x="159258" y="52361"/>
                    <a:pt x="159258" y="79251"/>
                    <a:pt x="146459" y="100965"/>
                  </a:cubicBezTo>
                  <a:cubicBezTo>
                    <a:pt x="139773" y="111157"/>
                    <a:pt x="130166" y="119123"/>
                    <a:pt x="118879" y="123836"/>
                  </a:cubicBezTo>
                  <a:cubicBezTo>
                    <a:pt x="105520" y="129396"/>
                    <a:pt x="91133" y="132101"/>
                    <a:pt x="76653" y="131775"/>
                  </a:cubicBezTo>
                  <a:lnTo>
                    <a:pt x="34618" y="131775"/>
                  </a:lnTo>
                  <a:lnTo>
                    <a:pt x="34618" y="185647"/>
                  </a:lnTo>
                  <a:lnTo>
                    <a:pt x="0" y="185647"/>
                  </a:lnTo>
                  <a:lnTo>
                    <a:pt x="0" y="26"/>
                  </a:lnTo>
                  <a:lnTo>
                    <a:pt x="76653" y="26"/>
                  </a:lnTo>
                  <a:cubicBezTo>
                    <a:pt x="91133" y="-299"/>
                    <a:pt x="105520" y="2406"/>
                    <a:pt x="118879" y="7965"/>
                  </a:cubicBezTo>
                  <a:close/>
                  <a:moveTo>
                    <a:pt x="109369" y="93026"/>
                  </a:moveTo>
                  <a:cubicBezTo>
                    <a:pt x="124522" y="78563"/>
                    <a:pt x="125008" y="54632"/>
                    <a:pt x="110456" y="39573"/>
                  </a:cubicBezTo>
                  <a:cubicBezTo>
                    <a:pt x="110101" y="39205"/>
                    <a:pt x="109738" y="38845"/>
                    <a:pt x="109369" y="38492"/>
                  </a:cubicBezTo>
                  <a:cubicBezTo>
                    <a:pt x="99352" y="31526"/>
                    <a:pt x="87232" y="28189"/>
                    <a:pt x="75037" y="29041"/>
                  </a:cubicBezTo>
                  <a:lnTo>
                    <a:pt x="34523" y="29041"/>
                  </a:lnTo>
                  <a:lnTo>
                    <a:pt x="34523" y="102571"/>
                  </a:lnTo>
                  <a:lnTo>
                    <a:pt x="75037" y="102571"/>
                  </a:lnTo>
                  <a:cubicBezTo>
                    <a:pt x="87269" y="103492"/>
                    <a:pt x="99442" y="100151"/>
                    <a:pt x="109464" y="9312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BF3B537-9A2F-94A7-1153-C99060DF10BD}"/>
                </a:ext>
              </a:extLst>
            </p:cNvPr>
            <p:cNvSpPr/>
            <p:nvPr/>
          </p:nvSpPr>
          <p:spPr>
            <a:xfrm>
              <a:off x="21003601" y="6836805"/>
              <a:ext cx="82359" cy="143279"/>
            </a:xfrm>
            <a:custGeom>
              <a:avLst/>
              <a:gdLst>
                <a:gd name="connsiteX0" fmla="*/ 82359 w 82359"/>
                <a:gd name="connsiteY0" fmla="*/ 0 h 143279"/>
                <a:gd name="connsiteX1" fmla="*/ 82359 w 82359"/>
                <a:gd name="connsiteY1" fmla="*/ 31472 h 143279"/>
                <a:gd name="connsiteX2" fmla="*/ 74561 w 82359"/>
                <a:gd name="connsiteY2" fmla="*/ 30622 h 143279"/>
                <a:gd name="connsiteX3" fmla="*/ 44223 w 82359"/>
                <a:gd name="connsiteY3" fmla="*/ 41869 h 143279"/>
                <a:gd name="connsiteX4" fmla="*/ 33286 w 82359"/>
                <a:gd name="connsiteY4" fmla="*/ 74286 h 143279"/>
                <a:gd name="connsiteX5" fmla="*/ 33286 w 82359"/>
                <a:gd name="connsiteY5" fmla="*/ 143280 h 143279"/>
                <a:gd name="connsiteX6" fmla="*/ 0 w 82359"/>
                <a:gd name="connsiteY6" fmla="*/ 143280 h 143279"/>
                <a:gd name="connsiteX7" fmla="*/ 0 w 82359"/>
                <a:gd name="connsiteY7" fmla="*/ 1512 h 143279"/>
                <a:gd name="connsiteX8" fmla="*/ 31764 w 82359"/>
                <a:gd name="connsiteY8" fmla="*/ 1512 h 143279"/>
                <a:gd name="connsiteX9" fmla="*/ 31764 w 82359"/>
                <a:gd name="connsiteY9" fmla="*/ 22210 h 143279"/>
                <a:gd name="connsiteX10" fmla="*/ 82359 w 82359"/>
                <a:gd name="connsiteY10" fmla="*/ 0 h 1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3279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2"/>
                  </a:lnTo>
                  <a:lnTo>
                    <a:pt x="31764" y="1512"/>
                  </a:lnTo>
                  <a:lnTo>
                    <a:pt x="31764" y="22210"/>
                  </a:lnTo>
                  <a:cubicBezTo>
                    <a:pt x="41275" y="7372"/>
                    <a:pt x="5782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4B2A16-E9D7-AAF0-7A92-56DB71BBA2BA}"/>
                </a:ext>
              </a:extLst>
            </p:cNvPr>
            <p:cNvSpPr/>
            <p:nvPr/>
          </p:nvSpPr>
          <p:spPr>
            <a:xfrm>
              <a:off x="21096898" y="6836607"/>
              <a:ext cx="145226" cy="144897"/>
            </a:xfrm>
            <a:custGeom>
              <a:avLst/>
              <a:gdLst>
                <a:gd name="connsiteX0" fmla="*/ 144461 w 145226"/>
                <a:gd name="connsiteY0" fmla="*/ 82991 h 144897"/>
                <a:gd name="connsiteX1" fmla="*/ 32905 w 145226"/>
                <a:gd name="connsiteY1" fmla="*/ 82991 h 144897"/>
                <a:gd name="connsiteX2" fmla="*/ 48216 w 145226"/>
                <a:gd name="connsiteY2" fmla="*/ 107753 h 144897"/>
                <a:gd name="connsiteX3" fmla="*/ 79030 w 145226"/>
                <a:gd name="connsiteY3" fmla="*/ 117204 h 144897"/>
                <a:gd name="connsiteX4" fmla="*/ 117641 w 145226"/>
                <a:gd name="connsiteY4" fmla="*/ 101893 h 144897"/>
                <a:gd name="connsiteX5" fmla="*/ 135711 w 145226"/>
                <a:gd name="connsiteY5" fmla="*/ 121929 h 144897"/>
                <a:gd name="connsiteX6" fmla="*/ 111460 w 145226"/>
                <a:gd name="connsiteY6" fmla="*/ 139130 h 144897"/>
                <a:gd name="connsiteX7" fmla="*/ 37185 w 145226"/>
                <a:gd name="connsiteY7" fmla="*/ 135633 h 144897"/>
                <a:gd name="connsiteX8" fmla="*/ 9605 w 145226"/>
                <a:gd name="connsiteY8" fmla="*/ 109832 h 144897"/>
                <a:gd name="connsiteX9" fmla="*/ 9605 w 145226"/>
                <a:gd name="connsiteY9" fmla="*/ 35262 h 144897"/>
                <a:gd name="connsiteX10" fmla="*/ 35758 w 145226"/>
                <a:gd name="connsiteY10" fmla="*/ 9460 h 144897"/>
                <a:gd name="connsiteX11" fmla="*/ 73799 w 145226"/>
                <a:gd name="connsiteY11" fmla="*/ 9 h 144897"/>
                <a:gd name="connsiteX12" fmla="*/ 110985 w 145226"/>
                <a:gd name="connsiteY12" fmla="*/ 9460 h 144897"/>
                <a:gd name="connsiteX13" fmla="*/ 135712 w 145226"/>
                <a:gd name="connsiteY13" fmla="*/ 34979 h 144897"/>
                <a:gd name="connsiteX14" fmla="*/ 145222 w 145226"/>
                <a:gd name="connsiteY14" fmla="*/ 72783 h 144897"/>
                <a:gd name="connsiteX15" fmla="*/ 144461 w 145226"/>
                <a:gd name="connsiteY15" fmla="*/ 82991 h 144897"/>
                <a:gd name="connsiteX16" fmla="*/ 46124 w 145226"/>
                <a:gd name="connsiteY16" fmla="*/ 35735 h 144897"/>
                <a:gd name="connsiteX17" fmla="*/ 32619 w 145226"/>
                <a:gd name="connsiteY17" fmla="*/ 60780 h 144897"/>
                <a:gd name="connsiteX18" fmla="*/ 113362 w 145226"/>
                <a:gd name="connsiteY18" fmla="*/ 60780 h 144897"/>
                <a:gd name="connsiteX19" fmla="*/ 73133 w 145226"/>
                <a:gd name="connsiteY19" fmla="*/ 26378 h 144897"/>
                <a:gd name="connsiteX20" fmla="*/ 46124 w 145226"/>
                <a:gd name="connsiteY20" fmla="*/ 36018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26" h="144897">
                  <a:moveTo>
                    <a:pt x="144461" y="82991"/>
                  </a:moveTo>
                  <a:lnTo>
                    <a:pt x="32905" y="82991"/>
                  </a:lnTo>
                  <a:cubicBezTo>
                    <a:pt x="34583" y="92906"/>
                    <a:pt x="40073" y="101785"/>
                    <a:pt x="48216" y="107753"/>
                  </a:cubicBezTo>
                  <a:cubicBezTo>
                    <a:pt x="57175" y="114159"/>
                    <a:pt x="67996" y="117478"/>
                    <a:pt x="79030" y="117204"/>
                  </a:cubicBezTo>
                  <a:cubicBezTo>
                    <a:pt x="93482" y="117655"/>
                    <a:pt x="107471" y="112107"/>
                    <a:pt x="117641" y="101893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448" y="15524"/>
                    <a:pt x="130009" y="24359"/>
                    <a:pt x="135712" y="34979"/>
                  </a:cubicBezTo>
                  <a:cubicBezTo>
                    <a:pt x="142086" y="46563"/>
                    <a:pt x="145360" y="59580"/>
                    <a:pt x="145222" y="72783"/>
                  </a:cubicBezTo>
                  <a:cubicBezTo>
                    <a:pt x="145222" y="75524"/>
                    <a:pt x="145222" y="78738"/>
                    <a:pt x="144461" y="82991"/>
                  </a:cubicBezTo>
                  <a:close/>
                  <a:moveTo>
                    <a:pt x="46124" y="35735"/>
                  </a:moveTo>
                  <a:cubicBezTo>
                    <a:pt x="38653" y="42130"/>
                    <a:pt x="33839" y="51056"/>
                    <a:pt x="32619" y="60780"/>
                  </a:cubicBezTo>
                  <a:lnTo>
                    <a:pt x="113362" y="60780"/>
                  </a:lnTo>
                  <a:cubicBezTo>
                    <a:pt x="111219" y="40544"/>
                    <a:pt x="93588" y="25466"/>
                    <a:pt x="73133" y="26378"/>
                  </a:cubicBezTo>
                  <a:cubicBezTo>
                    <a:pt x="63242" y="26173"/>
                    <a:pt x="53624" y="29606"/>
                    <a:pt x="46124" y="3601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0EA93B-905F-367A-9E45-BF64F5859E10}"/>
                </a:ext>
              </a:extLst>
            </p:cNvPr>
            <p:cNvSpPr/>
            <p:nvPr/>
          </p:nvSpPr>
          <p:spPr>
            <a:xfrm>
              <a:off x="21258135" y="6836598"/>
              <a:ext cx="137957" cy="144741"/>
            </a:xfrm>
            <a:custGeom>
              <a:avLst/>
              <a:gdLst>
                <a:gd name="connsiteX0" fmla="*/ 37338 w 137957"/>
                <a:gd name="connsiteY0" fmla="*/ 135642 h 144741"/>
                <a:gd name="connsiteX1" fmla="*/ 9948 w 137957"/>
                <a:gd name="connsiteY1" fmla="*/ 109840 h 144741"/>
                <a:gd name="connsiteX2" fmla="*/ 9948 w 137957"/>
                <a:gd name="connsiteY2" fmla="*/ 35082 h 144741"/>
                <a:gd name="connsiteX3" fmla="*/ 37243 w 137957"/>
                <a:gd name="connsiteY3" fmla="*/ 9469 h 144741"/>
                <a:gd name="connsiteX4" fmla="*/ 76996 w 137957"/>
                <a:gd name="connsiteY4" fmla="*/ 18 h 144741"/>
                <a:gd name="connsiteX5" fmla="*/ 113896 w 137957"/>
                <a:gd name="connsiteY5" fmla="*/ 8429 h 144741"/>
                <a:gd name="connsiteX6" fmla="*/ 137767 w 137957"/>
                <a:gd name="connsiteY6" fmla="*/ 32813 h 144741"/>
                <a:gd name="connsiteX7" fmla="*/ 112184 w 137957"/>
                <a:gd name="connsiteY7" fmla="*/ 47652 h 144741"/>
                <a:gd name="connsiteX8" fmla="*/ 96873 w 137957"/>
                <a:gd name="connsiteY8" fmla="*/ 32908 h 144741"/>
                <a:gd name="connsiteX9" fmla="*/ 45898 w 137957"/>
                <a:gd name="connsiteY9" fmla="*/ 40091 h 144741"/>
                <a:gd name="connsiteX10" fmla="*/ 45898 w 137957"/>
                <a:gd name="connsiteY10" fmla="*/ 104359 h 144741"/>
                <a:gd name="connsiteX11" fmla="*/ 97063 w 137957"/>
                <a:gd name="connsiteY11" fmla="*/ 111542 h 144741"/>
                <a:gd name="connsiteX12" fmla="*/ 112375 w 137957"/>
                <a:gd name="connsiteY12" fmla="*/ 96798 h 144741"/>
                <a:gd name="connsiteX13" fmla="*/ 137957 w 137957"/>
                <a:gd name="connsiteY13" fmla="*/ 111636 h 144741"/>
                <a:gd name="connsiteX14" fmla="*/ 113801 w 137957"/>
                <a:gd name="connsiteY14" fmla="*/ 136115 h 144741"/>
                <a:gd name="connsiteX15" fmla="*/ 77186 w 137957"/>
                <a:gd name="connsiteY15" fmla="*/ 144715 h 144741"/>
                <a:gd name="connsiteX16" fmla="*/ 37338 w 137957"/>
                <a:gd name="connsiteY16" fmla="*/ 13564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957" h="144741">
                  <a:moveTo>
                    <a:pt x="37338" y="135642"/>
                  </a:moveTo>
                  <a:cubicBezTo>
                    <a:pt x="25941" y="129782"/>
                    <a:pt x="16445" y="120837"/>
                    <a:pt x="9948" y="109840"/>
                  </a:cubicBezTo>
                  <a:cubicBezTo>
                    <a:pt x="-3316" y="86664"/>
                    <a:pt x="-3316" y="58258"/>
                    <a:pt x="9948" y="35082"/>
                  </a:cubicBezTo>
                  <a:cubicBezTo>
                    <a:pt x="16471" y="24187"/>
                    <a:pt x="25924" y="15317"/>
                    <a:pt x="37243" y="9469"/>
                  </a:cubicBezTo>
                  <a:cubicBezTo>
                    <a:pt x="49484" y="3049"/>
                    <a:pt x="63156" y="-202"/>
                    <a:pt x="76996" y="18"/>
                  </a:cubicBezTo>
                  <a:cubicBezTo>
                    <a:pt x="89806" y="-256"/>
                    <a:pt x="102486" y="2634"/>
                    <a:pt x="113896" y="8429"/>
                  </a:cubicBezTo>
                  <a:cubicBezTo>
                    <a:pt x="124234" y="13862"/>
                    <a:pt x="132586" y="22394"/>
                    <a:pt x="137767" y="32813"/>
                  </a:cubicBezTo>
                  <a:lnTo>
                    <a:pt x="112184" y="47652"/>
                  </a:lnTo>
                  <a:cubicBezTo>
                    <a:pt x="108461" y="41495"/>
                    <a:pt x="103182" y="36412"/>
                    <a:pt x="96873" y="32908"/>
                  </a:cubicBezTo>
                  <a:cubicBezTo>
                    <a:pt x="80070" y="24302"/>
                    <a:pt x="59630" y="27182"/>
                    <a:pt x="45898" y="40091"/>
                  </a:cubicBezTo>
                  <a:cubicBezTo>
                    <a:pt x="29685" y="58484"/>
                    <a:pt x="29685" y="85965"/>
                    <a:pt x="45898" y="104359"/>
                  </a:cubicBezTo>
                  <a:cubicBezTo>
                    <a:pt x="59704" y="117273"/>
                    <a:pt x="80197" y="120150"/>
                    <a:pt x="97063" y="111542"/>
                  </a:cubicBezTo>
                  <a:cubicBezTo>
                    <a:pt x="103392" y="108063"/>
                    <a:pt x="108676" y="102974"/>
                    <a:pt x="112375" y="96798"/>
                  </a:cubicBezTo>
                  <a:lnTo>
                    <a:pt x="137957" y="111636"/>
                  </a:lnTo>
                  <a:cubicBezTo>
                    <a:pt x="132639" y="122077"/>
                    <a:pt x="124202" y="130628"/>
                    <a:pt x="113801" y="136115"/>
                  </a:cubicBezTo>
                  <a:cubicBezTo>
                    <a:pt x="102535" y="142041"/>
                    <a:pt x="89930" y="145002"/>
                    <a:pt x="77186" y="144715"/>
                  </a:cubicBezTo>
                  <a:cubicBezTo>
                    <a:pt x="63347" y="145063"/>
                    <a:pt x="49644" y="141943"/>
                    <a:pt x="37338" y="13564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A2A761-79C9-0F5A-35E3-E8407FC909CA}"/>
                </a:ext>
              </a:extLst>
            </p:cNvPr>
            <p:cNvSpPr/>
            <p:nvPr/>
          </p:nvSpPr>
          <p:spPr>
            <a:xfrm>
              <a:off x="21410361" y="6836608"/>
              <a:ext cx="151492" cy="145092"/>
            </a:xfrm>
            <a:custGeom>
              <a:avLst/>
              <a:gdLst>
                <a:gd name="connsiteX0" fmla="*/ 36802 w 151492"/>
                <a:gd name="connsiteY0" fmla="*/ 135633 h 145092"/>
                <a:gd name="connsiteX1" fmla="*/ 9697 w 151492"/>
                <a:gd name="connsiteY1" fmla="*/ 109831 h 145092"/>
                <a:gd name="connsiteX2" fmla="*/ 9697 w 151492"/>
                <a:gd name="connsiteY2" fmla="*/ 35072 h 145092"/>
                <a:gd name="connsiteX3" fmla="*/ 36802 w 151492"/>
                <a:gd name="connsiteY3" fmla="*/ 9460 h 145092"/>
                <a:gd name="connsiteX4" fmla="*/ 75604 w 151492"/>
                <a:gd name="connsiteY4" fmla="*/ 8 h 145092"/>
                <a:gd name="connsiteX5" fmla="*/ 114786 w 151492"/>
                <a:gd name="connsiteY5" fmla="*/ 9460 h 145092"/>
                <a:gd name="connsiteX6" fmla="*/ 141796 w 151492"/>
                <a:gd name="connsiteY6" fmla="*/ 35072 h 145092"/>
                <a:gd name="connsiteX7" fmla="*/ 141796 w 151492"/>
                <a:gd name="connsiteY7" fmla="*/ 109831 h 145092"/>
                <a:gd name="connsiteX8" fmla="*/ 114786 w 151492"/>
                <a:gd name="connsiteY8" fmla="*/ 135633 h 145092"/>
                <a:gd name="connsiteX9" fmla="*/ 75604 w 151492"/>
                <a:gd name="connsiteY9" fmla="*/ 145084 h 145092"/>
                <a:gd name="connsiteX10" fmla="*/ 36802 w 151492"/>
                <a:gd name="connsiteY10" fmla="*/ 135633 h 145092"/>
                <a:gd name="connsiteX11" fmla="*/ 106037 w 151492"/>
                <a:gd name="connsiteY11" fmla="*/ 104444 h 145092"/>
                <a:gd name="connsiteX12" fmla="*/ 106037 w 151492"/>
                <a:gd name="connsiteY12" fmla="*/ 40365 h 145092"/>
                <a:gd name="connsiteX13" fmla="*/ 75604 w 151492"/>
                <a:gd name="connsiteY13" fmla="*/ 28173 h 145092"/>
                <a:gd name="connsiteX14" fmla="*/ 45456 w 151492"/>
                <a:gd name="connsiteY14" fmla="*/ 40365 h 145092"/>
                <a:gd name="connsiteX15" fmla="*/ 45456 w 151492"/>
                <a:gd name="connsiteY15" fmla="*/ 104444 h 145092"/>
                <a:gd name="connsiteX16" fmla="*/ 75604 w 151492"/>
                <a:gd name="connsiteY16" fmla="*/ 116636 h 145092"/>
                <a:gd name="connsiteX17" fmla="*/ 106037 w 151492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492" h="145092">
                  <a:moveTo>
                    <a:pt x="36802" y="135633"/>
                  </a:moveTo>
                  <a:cubicBezTo>
                    <a:pt x="25504" y="129738"/>
                    <a:pt x="16109" y="120795"/>
                    <a:pt x="9697" y="109831"/>
                  </a:cubicBezTo>
                  <a:cubicBezTo>
                    <a:pt x="-3232" y="86568"/>
                    <a:pt x="-3232" y="58335"/>
                    <a:pt x="9697" y="35072"/>
                  </a:cubicBezTo>
                  <a:cubicBezTo>
                    <a:pt x="16173" y="24207"/>
                    <a:pt x="25556" y="15340"/>
                    <a:pt x="36802" y="9460"/>
                  </a:cubicBezTo>
                  <a:cubicBezTo>
                    <a:pt x="48717" y="3083"/>
                    <a:pt x="62072" y="-170"/>
                    <a:pt x="75604" y="8"/>
                  </a:cubicBezTo>
                  <a:cubicBezTo>
                    <a:pt x="89259" y="-189"/>
                    <a:pt x="102741" y="3063"/>
                    <a:pt x="114786" y="9460"/>
                  </a:cubicBezTo>
                  <a:cubicBezTo>
                    <a:pt x="126003" y="15346"/>
                    <a:pt x="135354" y="24213"/>
                    <a:pt x="141796" y="35072"/>
                  </a:cubicBezTo>
                  <a:cubicBezTo>
                    <a:pt x="154725" y="58335"/>
                    <a:pt x="154725" y="86568"/>
                    <a:pt x="141796" y="109831"/>
                  </a:cubicBezTo>
                  <a:cubicBezTo>
                    <a:pt x="135417" y="120788"/>
                    <a:pt x="126055" y="129732"/>
                    <a:pt x="114786" y="135633"/>
                  </a:cubicBezTo>
                  <a:cubicBezTo>
                    <a:pt x="102741" y="142029"/>
                    <a:pt x="89259" y="145281"/>
                    <a:pt x="75604" y="145084"/>
                  </a:cubicBezTo>
                  <a:cubicBezTo>
                    <a:pt x="62072" y="145263"/>
                    <a:pt x="48717" y="142010"/>
                    <a:pt x="36802" y="135633"/>
                  </a:cubicBezTo>
                  <a:close/>
                  <a:moveTo>
                    <a:pt x="106037" y="104444"/>
                  </a:moveTo>
                  <a:cubicBezTo>
                    <a:pt x="122016" y="86036"/>
                    <a:pt x="122016" y="58773"/>
                    <a:pt x="106037" y="40365"/>
                  </a:cubicBezTo>
                  <a:cubicBezTo>
                    <a:pt x="98056" y="32248"/>
                    <a:pt x="87018" y="27825"/>
                    <a:pt x="75604" y="28173"/>
                  </a:cubicBezTo>
                  <a:cubicBezTo>
                    <a:pt x="64273" y="27823"/>
                    <a:pt x="53322" y="32252"/>
                    <a:pt x="45456" y="40365"/>
                  </a:cubicBezTo>
                  <a:cubicBezTo>
                    <a:pt x="29598" y="58818"/>
                    <a:pt x="29598" y="85991"/>
                    <a:pt x="45456" y="104444"/>
                  </a:cubicBezTo>
                  <a:cubicBezTo>
                    <a:pt x="53322" y="112557"/>
                    <a:pt x="64273" y="116986"/>
                    <a:pt x="75604" y="116636"/>
                  </a:cubicBezTo>
                  <a:cubicBezTo>
                    <a:pt x="87018" y="116984"/>
                    <a:pt x="98056" y="112561"/>
                    <a:pt x="106037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16B6461-789D-CE54-BC29-538C55C2C894}"/>
                </a:ext>
              </a:extLst>
            </p:cNvPr>
            <p:cNvSpPr/>
            <p:nvPr/>
          </p:nvSpPr>
          <p:spPr>
            <a:xfrm>
              <a:off x="21582304" y="6836741"/>
              <a:ext cx="140545" cy="143343"/>
            </a:xfrm>
            <a:custGeom>
              <a:avLst/>
              <a:gdLst>
                <a:gd name="connsiteX0" fmla="*/ 124110 w 140545"/>
                <a:gd name="connsiteY0" fmla="*/ 15659 h 143343"/>
                <a:gd name="connsiteX1" fmla="*/ 140372 w 140545"/>
                <a:gd name="connsiteY1" fmla="*/ 61969 h 143343"/>
                <a:gd name="connsiteX2" fmla="*/ 140372 w 140545"/>
                <a:gd name="connsiteY2" fmla="*/ 143344 h 143343"/>
                <a:gd name="connsiteX3" fmla="*/ 106801 w 140545"/>
                <a:gd name="connsiteY3" fmla="*/ 143344 h 143343"/>
                <a:gd name="connsiteX4" fmla="*/ 106801 w 140545"/>
                <a:gd name="connsiteY4" fmla="*/ 66222 h 143343"/>
                <a:gd name="connsiteX5" fmla="*/ 98051 w 140545"/>
                <a:gd name="connsiteY5" fmla="*/ 37869 h 143343"/>
                <a:gd name="connsiteX6" fmla="*/ 73039 w 140545"/>
                <a:gd name="connsiteY6" fmla="*/ 28418 h 143343"/>
                <a:gd name="connsiteX7" fmla="*/ 43938 w 140545"/>
                <a:gd name="connsiteY7" fmla="*/ 39381 h 143343"/>
                <a:gd name="connsiteX8" fmla="*/ 33286 w 140545"/>
                <a:gd name="connsiteY8" fmla="*/ 71043 h 143343"/>
                <a:gd name="connsiteX9" fmla="*/ 33286 w 140545"/>
                <a:gd name="connsiteY9" fmla="*/ 143344 h 143343"/>
                <a:gd name="connsiteX10" fmla="*/ 0 w 140545"/>
                <a:gd name="connsiteY10" fmla="*/ 143344 h 143343"/>
                <a:gd name="connsiteX11" fmla="*/ 0 w 140545"/>
                <a:gd name="connsiteY11" fmla="*/ 1577 h 143343"/>
                <a:gd name="connsiteX12" fmla="*/ 31764 w 140545"/>
                <a:gd name="connsiteY12" fmla="*/ 1577 h 143343"/>
                <a:gd name="connsiteX13" fmla="*/ 31764 w 140545"/>
                <a:gd name="connsiteY13" fmla="*/ 19912 h 143343"/>
                <a:gd name="connsiteX14" fmla="*/ 52497 w 140545"/>
                <a:gd name="connsiteY14" fmla="*/ 5073 h 143343"/>
                <a:gd name="connsiteX15" fmla="*/ 81028 w 140545"/>
                <a:gd name="connsiteY15" fmla="*/ 64 h 143343"/>
                <a:gd name="connsiteX16" fmla="*/ 124110 w 140545"/>
                <a:gd name="connsiteY16" fmla="*/ 15659 h 1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545" h="143343">
                  <a:moveTo>
                    <a:pt x="124110" y="15659"/>
                  </a:moveTo>
                  <a:cubicBezTo>
                    <a:pt x="135766" y="28182"/>
                    <a:pt x="141657" y="44958"/>
                    <a:pt x="140372" y="61969"/>
                  </a:cubicBezTo>
                  <a:lnTo>
                    <a:pt x="140372" y="143344"/>
                  </a:lnTo>
                  <a:lnTo>
                    <a:pt x="106801" y="143344"/>
                  </a:lnTo>
                  <a:lnTo>
                    <a:pt x="106801" y="66222"/>
                  </a:lnTo>
                  <a:cubicBezTo>
                    <a:pt x="107631" y="56008"/>
                    <a:pt x="104501" y="45865"/>
                    <a:pt x="98051" y="37869"/>
                  </a:cubicBezTo>
                  <a:cubicBezTo>
                    <a:pt x="91451" y="31319"/>
                    <a:pt x="82351" y="27881"/>
                    <a:pt x="73039" y="28418"/>
                  </a:cubicBezTo>
                  <a:cubicBezTo>
                    <a:pt x="62224" y="27877"/>
                    <a:pt x="51674" y="31851"/>
                    <a:pt x="43938" y="39381"/>
                  </a:cubicBezTo>
                  <a:cubicBezTo>
                    <a:pt x="36353" y="48142"/>
                    <a:pt x="32528" y="59510"/>
                    <a:pt x="33286" y="71043"/>
                  </a:cubicBezTo>
                  <a:lnTo>
                    <a:pt x="33286" y="143344"/>
                  </a:lnTo>
                  <a:lnTo>
                    <a:pt x="0" y="143344"/>
                  </a:lnTo>
                  <a:lnTo>
                    <a:pt x="0" y="1577"/>
                  </a:lnTo>
                  <a:lnTo>
                    <a:pt x="31764" y="1577"/>
                  </a:lnTo>
                  <a:lnTo>
                    <a:pt x="31764" y="19912"/>
                  </a:lnTo>
                  <a:cubicBezTo>
                    <a:pt x="37293" y="13294"/>
                    <a:pt x="44429" y="8187"/>
                    <a:pt x="52497" y="5073"/>
                  </a:cubicBezTo>
                  <a:cubicBezTo>
                    <a:pt x="61582" y="1552"/>
                    <a:pt x="71278" y="-151"/>
                    <a:pt x="81028" y="64"/>
                  </a:cubicBezTo>
                  <a:cubicBezTo>
                    <a:pt x="96909" y="-673"/>
                    <a:pt x="112425" y="4944"/>
                    <a:pt x="124110" y="1565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B003A4E-2B6D-7940-75D5-EBDE1C548BEC}"/>
                </a:ext>
              </a:extLst>
            </p:cNvPr>
            <p:cNvSpPr/>
            <p:nvPr/>
          </p:nvSpPr>
          <p:spPr>
            <a:xfrm>
              <a:off x="21752955" y="6775361"/>
              <a:ext cx="137488" cy="204723"/>
            </a:xfrm>
            <a:custGeom>
              <a:avLst/>
              <a:gdLst>
                <a:gd name="connsiteX0" fmla="*/ 32205 w 137488"/>
                <a:gd name="connsiteY0" fmla="*/ 55584 h 204723"/>
                <a:gd name="connsiteX1" fmla="*/ 32205 w 137488"/>
                <a:gd name="connsiteY1" fmla="*/ 64090 h 204723"/>
                <a:gd name="connsiteX2" fmla="*/ 71387 w 137488"/>
                <a:gd name="connsiteY2" fmla="*/ 64090 h 204723"/>
                <a:gd name="connsiteX3" fmla="*/ 71387 w 137488"/>
                <a:gd name="connsiteY3" fmla="*/ 90554 h 204723"/>
                <a:gd name="connsiteX4" fmla="*/ 33346 w 137488"/>
                <a:gd name="connsiteY4" fmla="*/ 90554 h 204723"/>
                <a:gd name="connsiteX5" fmla="*/ 33346 w 137488"/>
                <a:gd name="connsiteY5" fmla="*/ 204724 h 204723"/>
                <a:gd name="connsiteX6" fmla="*/ 60 w 137488"/>
                <a:gd name="connsiteY6" fmla="*/ 204724 h 204723"/>
                <a:gd name="connsiteX7" fmla="*/ 60 w 137488"/>
                <a:gd name="connsiteY7" fmla="*/ 55017 h 204723"/>
                <a:gd name="connsiteX8" fmla="*/ 13374 w 137488"/>
                <a:gd name="connsiteY8" fmla="*/ 19386 h 204723"/>
                <a:gd name="connsiteX9" fmla="*/ 81088 w 137488"/>
                <a:gd name="connsiteY9" fmla="*/ 13810 h 204723"/>
                <a:gd name="connsiteX10" fmla="*/ 71578 w 137488"/>
                <a:gd name="connsiteY10" fmla="*/ 38667 h 204723"/>
                <a:gd name="connsiteX11" fmla="*/ 53413 w 137488"/>
                <a:gd name="connsiteY11" fmla="*/ 32807 h 204723"/>
                <a:gd name="connsiteX12" fmla="*/ 32205 w 137488"/>
                <a:gd name="connsiteY12" fmla="*/ 55584 h 204723"/>
                <a:gd name="connsiteX13" fmla="*/ 101060 w 137488"/>
                <a:gd name="connsiteY13" fmla="*/ 34036 h 204723"/>
                <a:gd name="connsiteX14" fmla="*/ 100222 w 137488"/>
                <a:gd name="connsiteY14" fmla="*/ 6514 h 204723"/>
                <a:gd name="connsiteX15" fmla="*/ 101060 w 137488"/>
                <a:gd name="connsiteY15" fmla="*/ 5682 h 204723"/>
                <a:gd name="connsiteX16" fmla="*/ 116181 w 137488"/>
                <a:gd name="connsiteY16" fmla="*/ 12 h 204723"/>
                <a:gd name="connsiteX17" fmla="*/ 131398 w 137488"/>
                <a:gd name="connsiteY17" fmla="*/ 5399 h 204723"/>
                <a:gd name="connsiteX18" fmla="*/ 137484 w 137488"/>
                <a:gd name="connsiteY18" fmla="*/ 19103 h 204723"/>
                <a:gd name="connsiteX19" fmla="*/ 131493 w 137488"/>
                <a:gd name="connsiteY19" fmla="*/ 33752 h 204723"/>
                <a:gd name="connsiteX20" fmla="*/ 116181 w 137488"/>
                <a:gd name="connsiteY20" fmla="*/ 39707 h 204723"/>
                <a:gd name="connsiteX21" fmla="*/ 101060 w 137488"/>
                <a:gd name="connsiteY21" fmla="*/ 34036 h 204723"/>
                <a:gd name="connsiteX22" fmla="*/ 99443 w 137488"/>
                <a:gd name="connsiteY22" fmla="*/ 62956 h 204723"/>
                <a:gd name="connsiteX23" fmla="*/ 132729 w 137488"/>
                <a:gd name="connsiteY23" fmla="*/ 62956 h 204723"/>
                <a:gd name="connsiteX24" fmla="*/ 132729 w 137488"/>
                <a:gd name="connsiteY24" fmla="*/ 204724 h 204723"/>
                <a:gd name="connsiteX25" fmla="*/ 99443 w 137488"/>
                <a:gd name="connsiteY25" fmla="*/ 204724 h 20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7488" h="204723">
                  <a:moveTo>
                    <a:pt x="32205" y="55584"/>
                  </a:moveTo>
                  <a:lnTo>
                    <a:pt x="32205" y="64090"/>
                  </a:lnTo>
                  <a:lnTo>
                    <a:pt x="71387" y="64090"/>
                  </a:lnTo>
                  <a:lnTo>
                    <a:pt x="71387" y="90554"/>
                  </a:lnTo>
                  <a:lnTo>
                    <a:pt x="33346" y="90554"/>
                  </a:lnTo>
                  <a:lnTo>
                    <a:pt x="33346" y="204724"/>
                  </a:lnTo>
                  <a:lnTo>
                    <a:pt x="60" y="204724"/>
                  </a:lnTo>
                  <a:lnTo>
                    <a:pt x="60" y="55017"/>
                  </a:lnTo>
                  <a:cubicBezTo>
                    <a:pt x="-600" y="41829"/>
                    <a:pt x="4213" y="28950"/>
                    <a:pt x="13374" y="19386"/>
                  </a:cubicBezTo>
                  <a:cubicBezTo>
                    <a:pt x="32663" y="3915"/>
                    <a:pt x="59499" y="1705"/>
                    <a:pt x="81088" y="13810"/>
                  </a:cubicBezTo>
                  <a:lnTo>
                    <a:pt x="71578" y="38667"/>
                  </a:lnTo>
                  <a:cubicBezTo>
                    <a:pt x="66325" y="34803"/>
                    <a:pt x="59948" y="32746"/>
                    <a:pt x="53413" y="32807"/>
                  </a:cubicBezTo>
                  <a:cubicBezTo>
                    <a:pt x="39242" y="32807"/>
                    <a:pt x="32205" y="40463"/>
                    <a:pt x="32205" y="55584"/>
                  </a:cubicBezTo>
                  <a:close/>
                  <a:moveTo>
                    <a:pt x="101060" y="34036"/>
                  </a:moveTo>
                  <a:cubicBezTo>
                    <a:pt x="93181" y="26666"/>
                    <a:pt x="92806" y="14344"/>
                    <a:pt x="100222" y="6514"/>
                  </a:cubicBezTo>
                  <a:cubicBezTo>
                    <a:pt x="100493" y="6229"/>
                    <a:pt x="100772" y="5951"/>
                    <a:pt x="101060" y="5682"/>
                  </a:cubicBezTo>
                  <a:cubicBezTo>
                    <a:pt x="105160" y="1900"/>
                    <a:pt x="110588" y="-135"/>
                    <a:pt x="116181" y="12"/>
                  </a:cubicBezTo>
                  <a:cubicBezTo>
                    <a:pt x="121756" y="-169"/>
                    <a:pt x="127193" y="1756"/>
                    <a:pt x="131398" y="5399"/>
                  </a:cubicBezTo>
                  <a:cubicBezTo>
                    <a:pt x="135371" y="8844"/>
                    <a:pt x="137600" y="13864"/>
                    <a:pt x="137484" y="19103"/>
                  </a:cubicBezTo>
                  <a:cubicBezTo>
                    <a:pt x="137604" y="24598"/>
                    <a:pt x="135436" y="29898"/>
                    <a:pt x="131493" y="33752"/>
                  </a:cubicBezTo>
                  <a:cubicBezTo>
                    <a:pt x="127439" y="37759"/>
                    <a:pt x="121894" y="39915"/>
                    <a:pt x="116181" y="39707"/>
                  </a:cubicBezTo>
                  <a:cubicBezTo>
                    <a:pt x="110589" y="39853"/>
                    <a:pt x="105161" y="37818"/>
                    <a:pt x="101060" y="34036"/>
                  </a:cubicBezTo>
                  <a:close/>
                  <a:moveTo>
                    <a:pt x="99443" y="62956"/>
                  </a:moveTo>
                  <a:lnTo>
                    <a:pt x="132729" y="62956"/>
                  </a:lnTo>
                  <a:lnTo>
                    <a:pt x="132729" y="204724"/>
                  </a:lnTo>
                  <a:lnTo>
                    <a:pt x="99443" y="204724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4B13C42-97BA-FFFE-733E-07F3C2D649CE}"/>
                </a:ext>
              </a:extLst>
            </p:cNvPr>
            <p:cNvSpPr/>
            <p:nvPr/>
          </p:nvSpPr>
          <p:spPr>
            <a:xfrm>
              <a:off x="21909634" y="6837451"/>
              <a:ext cx="152751" cy="196035"/>
            </a:xfrm>
            <a:custGeom>
              <a:avLst/>
              <a:gdLst>
                <a:gd name="connsiteX0" fmla="*/ 152751 w 152751"/>
                <a:gd name="connsiteY0" fmla="*/ 1528 h 196035"/>
                <a:gd name="connsiteX1" fmla="*/ 152751 w 152751"/>
                <a:gd name="connsiteY1" fmla="*/ 121463 h 196035"/>
                <a:gd name="connsiteX2" fmla="*/ 76098 w 152751"/>
                <a:gd name="connsiteY2" fmla="*/ 196033 h 196035"/>
                <a:gd name="connsiteX3" fmla="*/ 37201 w 152751"/>
                <a:gd name="connsiteY3" fmla="*/ 190929 h 196035"/>
                <a:gd name="connsiteX4" fmla="*/ 6863 w 152751"/>
                <a:gd name="connsiteY4" fmla="*/ 175996 h 196035"/>
                <a:gd name="connsiteX5" fmla="*/ 21794 w 152751"/>
                <a:gd name="connsiteY5" fmla="*/ 151045 h 196035"/>
                <a:gd name="connsiteX6" fmla="*/ 45760 w 152751"/>
                <a:gd name="connsiteY6" fmla="*/ 163426 h 196035"/>
                <a:gd name="connsiteX7" fmla="*/ 74291 w 152751"/>
                <a:gd name="connsiteY7" fmla="*/ 168057 h 196035"/>
                <a:gd name="connsiteX8" fmla="*/ 108718 w 152751"/>
                <a:gd name="connsiteY8" fmla="*/ 157472 h 196035"/>
                <a:gd name="connsiteX9" fmla="*/ 119560 w 152751"/>
                <a:gd name="connsiteY9" fmla="*/ 125149 h 196035"/>
                <a:gd name="connsiteX10" fmla="*/ 119560 w 152751"/>
                <a:gd name="connsiteY10" fmla="*/ 117777 h 196035"/>
                <a:gd name="connsiteX11" fmla="*/ 98828 w 152751"/>
                <a:gd name="connsiteY11" fmla="*/ 131765 h 196035"/>
                <a:gd name="connsiteX12" fmla="*/ 71914 w 152751"/>
                <a:gd name="connsiteY12" fmla="*/ 136491 h 196035"/>
                <a:gd name="connsiteX13" fmla="*/ 35299 w 152751"/>
                <a:gd name="connsiteY13" fmla="*/ 127890 h 196035"/>
                <a:gd name="connsiteX14" fmla="*/ 9526 w 152751"/>
                <a:gd name="connsiteY14" fmla="*/ 103695 h 196035"/>
                <a:gd name="connsiteX15" fmla="*/ 16 w 152751"/>
                <a:gd name="connsiteY15" fmla="*/ 67970 h 196035"/>
                <a:gd name="connsiteX16" fmla="*/ 9526 w 152751"/>
                <a:gd name="connsiteY16" fmla="*/ 32433 h 196035"/>
                <a:gd name="connsiteX17" fmla="*/ 35299 w 152751"/>
                <a:gd name="connsiteY17" fmla="*/ 8427 h 196035"/>
                <a:gd name="connsiteX18" fmla="*/ 71914 w 152751"/>
                <a:gd name="connsiteY18" fmla="*/ 16 h 196035"/>
                <a:gd name="connsiteX19" fmla="*/ 100445 w 152751"/>
                <a:gd name="connsiteY19" fmla="*/ 5025 h 196035"/>
                <a:gd name="connsiteX20" fmla="*/ 121558 w 152751"/>
                <a:gd name="connsiteY20" fmla="*/ 20336 h 196035"/>
                <a:gd name="connsiteX21" fmla="*/ 121557 w 152751"/>
                <a:gd name="connsiteY21" fmla="*/ 1433 h 196035"/>
                <a:gd name="connsiteX22" fmla="*/ 107958 w 152751"/>
                <a:gd name="connsiteY22" fmla="*/ 97268 h 196035"/>
                <a:gd name="connsiteX23" fmla="*/ 120036 w 152751"/>
                <a:gd name="connsiteY23" fmla="*/ 67970 h 196035"/>
                <a:gd name="connsiteX24" fmla="*/ 107958 w 152751"/>
                <a:gd name="connsiteY24" fmla="*/ 39144 h 196035"/>
                <a:gd name="connsiteX25" fmla="*/ 45570 w 152751"/>
                <a:gd name="connsiteY25" fmla="*/ 39144 h 196035"/>
                <a:gd name="connsiteX26" fmla="*/ 33492 w 152751"/>
                <a:gd name="connsiteY26" fmla="*/ 67970 h 196035"/>
                <a:gd name="connsiteX27" fmla="*/ 45760 w 152751"/>
                <a:gd name="connsiteY27" fmla="*/ 97268 h 196035"/>
                <a:gd name="connsiteX28" fmla="*/ 108148 w 152751"/>
                <a:gd name="connsiteY28" fmla="*/ 97268 h 1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751" h="196035">
                  <a:moveTo>
                    <a:pt x="152751" y="1528"/>
                  </a:moveTo>
                  <a:lnTo>
                    <a:pt x="152751" y="121463"/>
                  </a:lnTo>
                  <a:cubicBezTo>
                    <a:pt x="152751" y="171176"/>
                    <a:pt x="127200" y="196033"/>
                    <a:pt x="76098" y="196033"/>
                  </a:cubicBezTo>
                  <a:cubicBezTo>
                    <a:pt x="62959" y="196105"/>
                    <a:pt x="49871" y="194387"/>
                    <a:pt x="37201" y="190929"/>
                  </a:cubicBezTo>
                  <a:cubicBezTo>
                    <a:pt x="26165" y="188070"/>
                    <a:pt x="15839" y="182987"/>
                    <a:pt x="6863" y="175996"/>
                  </a:cubicBezTo>
                  <a:lnTo>
                    <a:pt x="21794" y="151045"/>
                  </a:lnTo>
                  <a:cubicBezTo>
                    <a:pt x="28900" y="156678"/>
                    <a:pt x="37039" y="160883"/>
                    <a:pt x="45760" y="163426"/>
                  </a:cubicBezTo>
                  <a:cubicBezTo>
                    <a:pt x="54972" y="166428"/>
                    <a:pt x="64597" y="167990"/>
                    <a:pt x="74291" y="168057"/>
                  </a:cubicBezTo>
                  <a:cubicBezTo>
                    <a:pt x="86713" y="169094"/>
                    <a:pt x="99055" y="165299"/>
                    <a:pt x="108718" y="157472"/>
                  </a:cubicBezTo>
                  <a:cubicBezTo>
                    <a:pt x="116597" y="148607"/>
                    <a:pt x="120511" y="136939"/>
                    <a:pt x="119560" y="125149"/>
                  </a:cubicBezTo>
                  <a:lnTo>
                    <a:pt x="119560" y="117777"/>
                  </a:lnTo>
                  <a:cubicBezTo>
                    <a:pt x="113832" y="123972"/>
                    <a:pt x="106735" y="128760"/>
                    <a:pt x="98828" y="131765"/>
                  </a:cubicBezTo>
                  <a:cubicBezTo>
                    <a:pt x="90239" y="135022"/>
                    <a:pt x="81105" y="136626"/>
                    <a:pt x="71914" y="136491"/>
                  </a:cubicBezTo>
                  <a:cubicBezTo>
                    <a:pt x="59180" y="136687"/>
                    <a:pt x="46597" y="133732"/>
                    <a:pt x="35299" y="127890"/>
                  </a:cubicBezTo>
                  <a:cubicBezTo>
                    <a:pt x="24593" y="122389"/>
                    <a:pt x="15661" y="114004"/>
                    <a:pt x="9526" y="103695"/>
                  </a:cubicBezTo>
                  <a:cubicBezTo>
                    <a:pt x="3063" y="92902"/>
                    <a:pt x="-231" y="80527"/>
                    <a:pt x="16" y="67970"/>
                  </a:cubicBezTo>
                  <a:cubicBezTo>
                    <a:pt x="-257" y="55469"/>
                    <a:pt x="3040" y="43148"/>
                    <a:pt x="9526" y="32433"/>
                  </a:cubicBezTo>
                  <a:cubicBezTo>
                    <a:pt x="15669" y="22177"/>
                    <a:pt x="24603" y="13856"/>
                    <a:pt x="35299" y="8427"/>
                  </a:cubicBezTo>
                  <a:cubicBezTo>
                    <a:pt x="46644" y="2735"/>
                    <a:pt x="59205" y="-151"/>
                    <a:pt x="71914" y="16"/>
                  </a:cubicBezTo>
                  <a:cubicBezTo>
                    <a:pt x="81662" y="-184"/>
                    <a:pt x="91355" y="1517"/>
                    <a:pt x="100445" y="5025"/>
                  </a:cubicBezTo>
                  <a:cubicBezTo>
                    <a:pt x="108689" y="8241"/>
                    <a:pt x="115960" y="13514"/>
                    <a:pt x="121558" y="20336"/>
                  </a:cubicBezTo>
                  <a:lnTo>
                    <a:pt x="121557" y="1433"/>
                  </a:lnTo>
                  <a:close/>
                  <a:moveTo>
                    <a:pt x="107958" y="97268"/>
                  </a:moveTo>
                  <a:cubicBezTo>
                    <a:pt x="116039" y="89685"/>
                    <a:pt x="120441" y="79008"/>
                    <a:pt x="120036" y="67970"/>
                  </a:cubicBezTo>
                  <a:cubicBezTo>
                    <a:pt x="120377" y="57080"/>
                    <a:pt x="115975" y="46574"/>
                    <a:pt x="107958" y="39144"/>
                  </a:cubicBezTo>
                  <a:cubicBezTo>
                    <a:pt x="89851" y="24279"/>
                    <a:pt x="63676" y="24279"/>
                    <a:pt x="45570" y="39144"/>
                  </a:cubicBezTo>
                  <a:cubicBezTo>
                    <a:pt x="37552" y="46574"/>
                    <a:pt x="33150" y="57080"/>
                    <a:pt x="33492" y="67970"/>
                  </a:cubicBezTo>
                  <a:cubicBezTo>
                    <a:pt x="33173" y="79031"/>
                    <a:pt x="37639" y="89697"/>
                    <a:pt x="45760" y="97268"/>
                  </a:cubicBezTo>
                  <a:cubicBezTo>
                    <a:pt x="63825" y="112246"/>
                    <a:pt x="90083" y="112246"/>
                    <a:pt x="108148" y="9726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A7FC9D-B3CD-863C-9340-CB0143123232}"/>
                </a:ext>
              </a:extLst>
            </p:cNvPr>
            <p:cNvSpPr/>
            <p:nvPr/>
          </p:nvSpPr>
          <p:spPr>
            <a:xfrm>
              <a:off x="22090048" y="6838979"/>
              <a:ext cx="138957" cy="143284"/>
            </a:xfrm>
            <a:custGeom>
              <a:avLst/>
              <a:gdLst>
                <a:gd name="connsiteX0" fmla="*/ 138958 w 138957"/>
                <a:gd name="connsiteY0" fmla="*/ 0 h 143284"/>
                <a:gd name="connsiteX1" fmla="*/ 138958 w 138957"/>
                <a:gd name="connsiteY1" fmla="*/ 141106 h 143284"/>
                <a:gd name="connsiteX2" fmla="*/ 107288 w 138957"/>
                <a:gd name="connsiteY2" fmla="*/ 141106 h 143284"/>
                <a:gd name="connsiteX3" fmla="*/ 107288 w 138957"/>
                <a:gd name="connsiteY3" fmla="*/ 123338 h 143284"/>
                <a:gd name="connsiteX4" fmla="*/ 87317 w 138957"/>
                <a:gd name="connsiteY4" fmla="*/ 138082 h 143284"/>
                <a:gd name="connsiteX5" fmla="*/ 61449 w 138957"/>
                <a:gd name="connsiteY5" fmla="*/ 143185 h 143284"/>
                <a:gd name="connsiteX6" fmla="*/ 16560 w 138957"/>
                <a:gd name="connsiteY6" fmla="*/ 127496 h 143284"/>
                <a:gd name="connsiteX7" fmla="*/ 202 w 138957"/>
                <a:gd name="connsiteY7" fmla="*/ 80240 h 143284"/>
                <a:gd name="connsiteX8" fmla="*/ 202 w 138957"/>
                <a:gd name="connsiteY8" fmla="*/ 0 h 143284"/>
                <a:gd name="connsiteX9" fmla="*/ 33488 w 138957"/>
                <a:gd name="connsiteY9" fmla="*/ 0 h 143284"/>
                <a:gd name="connsiteX10" fmla="*/ 33488 w 138957"/>
                <a:gd name="connsiteY10" fmla="*/ 76271 h 143284"/>
                <a:gd name="connsiteX11" fmla="*/ 42143 w 138957"/>
                <a:gd name="connsiteY11" fmla="*/ 104624 h 143284"/>
                <a:gd name="connsiteX12" fmla="*/ 66774 w 138957"/>
                <a:gd name="connsiteY12" fmla="*/ 114076 h 143284"/>
                <a:gd name="connsiteX13" fmla="*/ 95305 w 138957"/>
                <a:gd name="connsiteY13" fmla="*/ 103112 h 143284"/>
                <a:gd name="connsiteX14" fmla="*/ 105862 w 138957"/>
                <a:gd name="connsiteY14" fmla="*/ 71451 h 143284"/>
                <a:gd name="connsiteX15" fmla="*/ 105862 w 138957"/>
                <a:gd name="connsiteY15" fmla="*/ 0 h 1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7" h="143284">
                  <a:moveTo>
                    <a:pt x="138958" y="0"/>
                  </a:moveTo>
                  <a:lnTo>
                    <a:pt x="138958" y="141106"/>
                  </a:lnTo>
                  <a:lnTo>
                    <a:pt x="107288" y="141106"/>
                  </a:lnTo>
                  <a:lnTo>
                    <a:pt x="107288" y="123338"/>
                  </a:lnTo>
                  <a:cubicBezTo>
                    <a:pt x="101879" y="129732"/>
                    <a:pt x="95039" y="134781"/>
                    <a:pt x="87317" y="138082"/>
                  </a:cubicBezTo>
                  <a:cubicBezTo>
                    <a:pt x="79135" y="141520"/>
                    <a:pt x="70331" y="143257"/>
                    <a:pt x="61449" y="143185"/>
                  </a:cubicBezTo>
                  <a:cubicBezTo>
                    <a:pt x="44978" y="144117"/>
                    <a:pt x="28817" y="138469"/>
                    <a:pt x="16560" y="127496"/>
                  </a:cubicBezTo>
                  <a:cubicBezTo>
                    <a:pt x="4729" y="114692"/>
                    <a:pt x="-1199" y="97568"/>
                    <a:pt x="202" y="80240"/>
                  </a:cubicBezTo>
                  <a:lnTo>
                    <a:pt x="202" y="0"/>
                  </a:lnTo>
                  <a:lnTo>
                    <a:pt x="33488" y="0"/>
                  </a:lnTo>
                  <a:lnTo>
                    <a:pt x="33488" y="76271"/>
                  </a:lnTo>
                  <a:cubicBezTo>
                    <a:pt x="32745" y="86460"/>
                    <a:pt x="35828" y="96562"/>
                    <a:pt x="42143" y="104624"/>
                  </a:cubicBezTo>
                  <a:cubicBezTo>
                    <a:pt x="48591" y="111167"/>
                    <a:pt x="57575" y="114614"/>
                    <a:pt x="66774" y="114076"/>
                  </a:cubicBezTo>
                  <a:cubicBezTo>
                    <a:pt x="77431" y="114683"/>
                    <a:pt x="87832" y="110686"/>
                    <a:pt x="95305" y="103112"/>
                  </a:cubicBezTo>
                  <a:cubicBezTo>
                    <a:pt x="102874" y="94347"/>
                    <a:pt x="106666" y="82973"/>
                    <a:pt x="105862" y="71451"/>
                  </a:cubicBezTo>
                  <a:lnTo>
                    <a:pt x="105862" y="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1297DF-D03E-4DC4-BA40-CFD2DD4650E8}"/>
                </a:ext>
              </a:extLst>
            </p:cNvPr>
            <p:cNvSpPr/>
            <p:nvPr/>
          </p:nvSpPr>
          <p:spPr>
            <a:xfrm>
              <a:off x="22261341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4 w 82359"/>
                <a:gd name="connsiteY8" fmla="*/ 851 h 142618"/>
                <a:gd name="connsiteX9" fmla="*/ 31764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4" y="851"/>
                  </a:lnTo>
                  <a:lnTo>
                    <a:pt x="31764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E67E43-EEA6-1419-1BF2-4B92799F46BA}"/>
                </a:ext>
              </a:extLst>
            </p:cNvPr>
            <p:cNvSpPr/>
            <p:nvPr/>
          </p:nvSpPr>
          <p:spPr>
            <a:xfrm>
              <a:off x="22354353" y="6837647"/>
              <a:ext cx="145986" cy="144897"/>
            </a:xfrm>
            <a:custGeom>
              <a:avLst/>
              <a:gdLst>
                <a:gd name="connsiteX0" fmla="*/ 144746 w 145986"/>
                <a:gd name="connsiteY0" fmla="*/ 82612 h 144897"/>
                <a:gd name="connsiteX1" fmla="*/ 33190 w 145986"/>
                <a:gd name="connsiteY1" fmla="*/ 82612 h 144897"/>
                <a:gd name="connsiteX2" fmla="*/ 48502 w 145986"/>
                <a:gd name="connsiteY2" fmla="*/ 107375 h 144897"/>
                <a:gd name="connsiteX3" fmla="*/ 79315 w 145986"/>
                <a:gd name="connsiteY3" fmla="*/ 116826 h 144897"/>
                <a:gd name="connsiteX4" fmla="*/ 117927 w 145986"/>
                <a:gd name="connsiteY4" fmla="*/ 101515 h 144897"/>
                <a:gd name="connsiteX5" fmla="*/ 135711 w 145986"/>
                <a:gd name="connsiteY5" fmla="*/ 121929 h 144897"/>
                <a:gd name="connsiteX6" fmla="*/ 111460 w 145986"/>
                <a:gd name="connsiteY6" fmla="*/ 139130 h 144897"/>
                <a:gd name="connsiteX7" fmla="*/ 37185 w 145986"/>
                <a:gd name="connsiteY7" fmla="*/ 135633 h 144897"/>
                <a:gd name="connsiteX8" fmla="*/ 9605 w 145986"/>
                <a:gd name="connsiteY8" fmla="*/ 109832 h 144897"/>
                <a:gd name="connsiteX9" fmla="*/ 9605 w 145986"/>
                <a:gd name="connsiteY9" fmla="*/ 35262 h 144897"/>
                <a:gd name="connsiteX10" fmla="*/ 35758 w 145986"/>
                <a:gd name="connsiteY10" fmla="*/ 9460 h 144897"/>
                <a:gd name="connsiteX11" fmla="*/ 73799 w 145986"/>
                <a:gd name="connsiteY11" fmla="*/ 9 h 144897"/>
                <a:gd name="connsiteX12" fmla="*/ 110985 w 145986"/>
                <a:gd name="connsiteY12" fmla="*/ 9460 h 144897"/>
                <a:gd name="connsiteX13" fmla="*/ 136472 w 145986"/>
                <a:gd name="connsiteY13" fmla="*/ 35168 h 144897"/>
                <a:gd name="connsiteX14" fmla="*/ 145983 w 145986"/>
                <a:gd name="connsiteY14" fmla="*/ 72972 h 144897"/>
                <a:gd name="connsiteX15" fmla="*/ 144746 w 145986"/>
                <a:gd name="connsiteY15" fmla="*/ 82612 h 144897"/>
                <a:gd name="connsiteX16" fmla="*/ 46409 w 145986"/>
                <a:gd name="connsiteY16" fmla="*/ 35357 h 144897"/>
                <a:gd name="connsiteX17" fmla="*/ 32904 w 145986"/>
                <a:gd name="connsiteY17" fmla="*/ 60402 h 144897"/>
                <a:gd name="connsiteX18" fmla="*/ 113647 w 145986"/>
                <a:gd name="connsiteY18" fmla="*/ 60402 h 144897"/>
                <a:gd name="connsiteX19" fmla="*/ 73419 w 145986"/>
                <a:gd name="connsiteY19" fmla="*/ 26000 h 144897"/>
                <a:gd name="connsiteX20" fmla="*/ 46409 w 145986"/>
                <a:gd name="connsiteY20" fmla="*/ 35640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986" h="144897">
                  <a:moveTo>
                    <a:pt x="144746" y="82612"/>
                  </a:moveTo>
                  <a:lnTo>
                    <a:pt x="33190" y="82612"/>
                  </a:lnTo>
                  <a:cubicBezTo>
                    <a:pt x="34868" y="92528"/>
                    <a:pt x="40359" y="101407"/>
                    <a:pt x="48502" y="107375"/>
                  </a:cubicBezTo>
                  <a:cubicBezTo>
                    <a:pt x="57460" y="113781"/>
                    <a:pt x="68281" y="117100"/>
                    <a:pt x="79315" y="116826"/>
                  </a:cubicBezTo>
                  <a:cubicBezTo>
                    <a:pt x="93767" y="117277"/>
                    <a:pt x="107757" y="111729"/>
                    <a:pt x="117927" y="101515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754" y="15464"/>
                    <a:pt x="130592" y="24377"/>
                    <a:pt x="136472" y="35168"/>
                  </a:cubicBezTo>
                  <a:cubicBezTo>
                    <a:pt x="142847" y="46752"/>
                    <a:pt x="146121" y="59769"/>
                    <a:pt x="145983" y="72972"/>
                  </a:cubicBezTo>
                  <a:cubicBezTo>
                    <a:pt x="145317" y="75146"/>
                    <a:pt x="145126" y="78359"/>
                    <a:pt x="144746" y="82612"/>
                  </a:cubicBezTo>
                  <a:close/>
                  <a:moveTo>
                    <a:pt x="46409" y="35357"/>
                  </a:moveTo>
                  <a:cubicBezTo>
                    <a:pt x="38938" y="41752"/>
                    <a:pt x="34125" y="50678"/>
                    <a:pt x="32904" y="60402"/>
                  </a:cubicBezTo>
                  <a:lnTo>
                    <a:pt x="113647" y="60402"/>
                  </a:lnTo>
                  <a:cubicBezTo>
                    <a:pt x="111505" y="40166"/>
                    <a:pt x="93874" y="25088"/>
                    <a:pt x="73419" y="26000"/>
                  </a:cubicBezTo>
                  <a:cubicBezTo>
                    <a:pt x="63527" y="25795"/>
                    <a:pt x="53909" y="29228"/>
                    <a:pt x="46409" y="3564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1EC945-E250-B791-B626-CFE090694B82}"/>
                </a:ext>
              </a:extLst>
            </p:cNvPr>
            <p:cNvSpPr/>
            <p:nvPr/>
          </p:nvSpPr>
          <p:spPr>
            <a:xfrm>
              <a:off x="22515733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198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198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04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04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5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181" y="198274"/>
                    <a:pt x="46465" y="195017"/>
                    <a:pt x="35198" y="188740"/>
                  </a:cubicBezTo>
                  <a:cubicBezTo>
                    <a:pt x="24384" y="182816"/>
                    <a:pt x="15481" y="173968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11" y="76913"/>
                    <a:pt x="24409" y="68103"/>
                    <a:pt x="35198" y="62189"/>
                  </a:cubicBezTo>
                  <a:cubicBezTo>
                    <a:pt x="46465" y="55911"/>
                    <a:pt x="59181" y="52654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2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247" y="134311"/>
                    <a:pt x="120247" y="117090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29" y="79638"/>
                    <a:pt x="67955" y="79638"/>
                    <a:pt x="54504" y="86951"/>
                  </a:cubicBezTo>
                  <a:cubicBezTo>
                    <a:pt x="48094" y="90598"/>
                    <a:pt x="42852" y="95971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52" y="155430"/>
                    <a:pt x="48094" y="160803"/>
                    <a:pt x="54504" y="164450"/>
                  </a:cubicBezTo>
                  <a:cubicBezTo>
                    <a:pt x="67955" y="171763"/>
                    <a:pt x="84229" y="171763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078B98-B2DE-BCA3-D278-478C98F1336C}"/>
                </a:ext>
              </a:extLst>
            </p:cNvPr>
            <p:cNvSpPr/>
            <p:nvPr/>
          </p:nvSpPr>
          <p:spPr>
            <a:xfrm>
              <a:off x="22854405" y="6795126"/>
              <a:ext cx="204186" cy="184959"/>
            </a:xfrm>
            <a:custGeom>
              <a:avLst/>
              <a:gdLst>
                <a:gd name="connsiteX0" fmla="*/ 170995 w 204186"/>
                <a:gd name="connsiteY0" fmla="*/ 184959 h 184959"/>
                <a:gd name="connsiteX1" fmla="*/ 170995 w 204186"/>
                <a:gd name="connsiteY1" fmla="*/ 62094 h 184959"/>
                <a:gd name="connsiteX2" fmla="*/ 109749 w 204186"/>
                <a:gd name="connsiteY2" fmla="*/ 163789 h 184959"/>
                <a:gd name="connsiteX3" fmla="*/ 94247 w 204186"/>
                <a:gd name="connsiteY3" fmla="*/ 163789 h 184959"/>
                <a:gd name="connsiteX4" fmla="*/ 33001 w 204186"/>
                <a:gd name="connsiteY4" fmla="*/ 63984 h 184959"/>
                <a:gd name="connsiteX5" fmla="*/ 33001 w 204186"/>
                <a:gd name="connsiteY5" fmla="*/ 184959 h 184959"/>
                <a:gd name="connsiteX6" fmla="*/ 0 w 204186"/>
                <a:gd name="connsiteY6" fmla="*/ 184959 h 184959"/>
                <a:gd name="connsiteX7" fmla="*/ 0 w 204186"/>
                <a:gd name="connsiteY7" fmla="*/ 0 h 184959"/>
                <a:gd name="connsiteX8" fmla="*/ 28531 w 204186"/>
                <a:gd name="connsiteY8" fmla="*/ 0 h 184959"/>
                <a:gd name="connsiteX9" fmla="*/ 102521 w 204186"/>
                <a:gd name="connsiteY9" fmla="*/ 122865 h 184959"/>
                <a:gd name="connsiteX10" fmla="*/ 175180 w 204186"/>
                <a:gd name="connsiteY10" fmla="*/ 0 h 184959"/>
                <a:gd name="connsiteX11" fmla="*/ 203711 w 204186"/>
                <a:gd name="connsiteY11" fmla="*/ 0 h 184959"/>
                <a:gd name="connsiteX12" fmla="*/ 204186 w 204186"/>
                <a:gd name="connsiteY12" fmla="*/ 184959 h 18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86" h="184959">
                  <a:moveTo>
                    <a:pt x="170995" y="184959"/>
                  </a:moveTo>
                  <a:lnTo>
                    <a:pt x="170995" y="62094"/>
                  </a:lnTo>
                  <a:lnTo>
                    <a:pt x="109749" y="163789"/>
                  </a:lnTo>
                  <a:lnTo>
                    <a:pt x="94247" y="163789"/>
                  </a:lnTo>
                  <a:lnTo>
                    <a:pt x="33001" y="63984"/>
                  </a:lnTo>
                  <a:lnTo>
                    <a:pt x="33001" y="184959"/>
                  </a:lnTo>
                  <a:lnTo>
                    <a:pt x="0" y="184959"/>
                  </a:lnTo>
                  <a:lnTo>
                    <a:pt x="0" y="0"/>
                  </a:lnTo>
                  <a:lnTo>
                    <a:pt x="28531" y="0"/>
                  </a:lnTo>
                  <a:lnTo>
                    <a:pt x="102521" y="122865"/>
                  </a:lnTo>
                  <a:lnTo>
                    <a:pt x="175180" y="0"/>
                  </a:lnTo>
                  <a:lnTo>
                    <a:pt x="203711" y="0"/>
                  </a:lnTo>
                  <a:lnTo>
                    <a:pt x="204186" y="184959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3A20A03-2F23-A45A-E082-3D01FF2319BA}"/>
                </a:ext>
              </a:extLst>
            </p:cNvPr>
            <p:cNvSpPr/>
            <p:nvPr/>
          </p:nvSpPr>
          <p:spPr>
            <a:xfrm>
              <a:off x="23085413" y="6837269"/>
              <a:ext cx="151590" cy="145092"/>
            </a:xfrm>
            <a:custGeom>
              <a:avLst/>
              <a:gdLst>
                <a:gd name="connsiteX0" fmla="*/ 36803 w 151590"/>
                <a:gd name="connsiteY0" fmla="*/ 135633 h 145092"/>
                <a:gd name="connsiteX1" fmla="*/ 9793 w 151590"/>
                <a:gd name="connsiteY1" fmla="*/ 109831 h 145092"/>
                <a:gd name="connsiteX2" fmla="*/ 9793 w 151590"/>
                <a:gd name="connsiteY2" fmla="*/ 35072 h 145092"/>
                <a:gd name="connsiteX3" fmla="*/ 36803 w 151590"/>
                <a:gd name="connsiteY3" fmla="*/ 9460 h 145092"/>
                <a:gd name="connsiteX4" fmla="*/ 75605 w 151590"/>
                <a:gd name="connsiteY4" fmla="*/ 8 h 145092"/>
                <a:gd name="connsiteX5" fmla="*/ 114788 w 151590"/>
                <a:gd name="connsiteY5" fmla="*/ 9460 h 145092"/>
                <a:gd name="connsiteX6" fmla="*/ 141797 w 151590"/>
                <a:gd name="connsiteY6" fmla="*/ 35072 h 145092"/>
                <a:gd name="connsiteX7" fmla="*/ 141797 w 151590"/>
                <a:gd name="connsiteY7" fmla="*/ 109831 h 145092"/>
                <a:gd name="connsiteX8" fmla="*/ 114788 w 151590"/>
                <a:gd name="connsiteY8" fmla="*/ 135633 h 145092"/>
                <a:gd name="connsiteX9" fmla="*/ 75605 w 151590"/>
                <a:gd name="connsiteY9" fmla="*/ 145084 h 145092"/>
                <a:gd name="connsiteX10" fmla="*/ 36803 w 151590"/>
                <a:gd name="connsiteY10" fmla="*/ 135633 h 145092"/>
                <a:gd name="connsiteX11" fmla="*/ 106038 w 151590"/>
                <a:gd name="connsiteY11" fmla="*/ 104444 h 145092"/>
                <a:gd name="connsiteX12" fmla="*/ 106038 w 151590"/>
                <a:gd name="connsiteY12" fmla="*/ 40365 h 145092"/>
                <a:gd name="connsiteX13" fmla="*/ 75604 w 151590"/>
                <a:gd name="connsiteY13" fmla="*/ 28173 h 145092"/>
                <a:gd name="connsiteX14" fmla="*/ 45457 w 151590"/>
                <a:gd name="connsiteY14" fmla="*/ 40365 h 145092"/>
                <a:gd name="connsiteX15" fmla="*/ 45457 w 151590"/>
                <a:gd name="connsiteY15" fmla="*/ 104444 h 145092"/>
                <a:gd name="connsiteX16" fmla="*/ 75604 w 151590"/>
                <a:gd name="connsiteY16" fmla="*/ 116636 h 145092"/>
                <a:gd name="connsiteX17" fmla="*/ 106323 w 151590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590" h="145092">
                  <a:moveTo>
                    <a:pt x="36803" y="135633"/>
                  </a:moveTo>
                  <a:cubicBezTo>
                    <a:pt x="25500" y="129779"/>
                    <a:pt x="16125" y="120824"/>
                    <a:pt x="9793" y="109831"/>
                  </a:cubicBezTo>
                  <a:cubicBezTo>
                    <a:pt x="-3264" y="86601"/>
                    <a:pt x="-3264" y="58303"/>
                    <a:pt x="9793" y="35072"/>
                  </a:cubicBezTo>
                  <a:cubicBezTo>
                    <a:pt x="16207" y="24191"/>
                    <a:pt x="25565" y="15318"/>
                    <a:pt x="36803" y="9460"/>
                  </a:cubicBezTo>
                  <a:cubicBezTo>
                    <a:pt x="48718" y="3083"/>
                    <a:pt x="62073" y="-170"/>
                    <a:pt x="75605" y="8"/>
                  </a:cubicBezTo>
                  <a:cubicBezTo>
                    <a:pt x="89260" y="-189"/>
                    <a:pt x="102743" y="3063"/>
                    <a:pt x="114788" y="9460"/>
                  </a:cubicBezTo>
                  <a:cubicBezTo>
                    <a:pt x="126004" y="15346"/>
                    <a:pt x="135355" y="24213"/>
                    <a:pt x="141797" y="35072"/>
                  </a:cubicBezTo>
                  <a:cubicBezTo>
                    <a:pt x="154855" y="58303"/>
                    <a:pt x="154855" y="86601"/>
                    <a:pt x="141797" y="109831"/>
                  </a:cubicBezTo>
                  <a:cubicBezTo>
                    <a:pt x="135419" y="120788"/>
                    <a:pt x="126057" y="129732"/>
                    <a:pt x="114788" y="135633"/>
                  </a:cubicBezTo>
                  <a:cubicBezTo>
                    <a:pt x="102742" y="142029"/>
                    <a:pt x="89260" y="145281"/>
                    <a:pt x="75605" y="145084"/>
                  </a:cubicBezTo>
                  <a:cubicBezTo>
                    <a:pt x="62073" y="145263"/>
                    <a:pt x="48718" y="142010"/>
                    <a:pt x="36803" y="135633"/>
                  </a:cubicBezTo>
                  <a:close/>
                  <a:moveTo>
                    <a:pt x="106038" y="104444"/>
                  </a:moveTo>
                  <a:cubicBezTo>
                    <a:pt x="122017" y="86036"/>
                    <a:pt x="122017" y="58773"/>
                    <a:pt x="106038" y="40365"/>
                  </a:cubicBezTo>
                  <a:cubicBezTo>
                    <a:pt x="98057" y="32248"/>
                    <a:pt x="87019" y="27825"/>
                    <a:pt x="75604" y="28173"/>
                  </a:cubicBezTo>
                  <a:cubicBezTo>
                    <a:pt x="64274" y="27823"/>
                    <a:pt x="53322" y="32252"/>
                    <a:pt x="45457" y="40365"/>
                  </a:cubicBezTo>
                  <a:cubicBezTo>
                    <a:pt x="29599" y="58818"/>
                    <a:pt x="29599" y="85991"/>
                    <a:pt x="45457" y="104444"/>
                  </a:cubicBezTo>
                  <a:cubicBezTo>
                    <a:pt x="53322" y="112557"/>
                    <a:pt x="64274" y="116986"/>
                    <a:pt x="75604" y="116636"/>
                  </a:cubicBezTo>
                  <a:cubicBezTo>
                    <a:pt x="87117" y="117064"/>
                    <a:pt x="98274" y="112636"/>
                    <a:pt x="106323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97DE790-FF77-26D7-3CDB-0A9DC7F6D5DA}"/>
                </a:ext>
              </a:extLst>
            </p:cNvPr>
            <p:cNvSpPr/>
            <p:nvPr/>
          </p:nvSpPr>
          <p:spPr>
            <a:xfrm>
              <a:off x="23256397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293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293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99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99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6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211" y="198275"/>
                    <a:pt x="46525" y="195018"/>
                    <a:pt x="35293" y="188740"/>
                  </a:cubicBezTo>
                  <a:cubicBezTo>
                    <a:pt x="24431" y="182847"/>
                    <a:pt x="15490" y="173994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21" y="76888"/>
                    <a:pt x="24457" y="68073"/>
                    <a:pt x="35293" y="62189"/>
                  </a:cubicBezTo>
                  <a:cubicBezTo>
                    <a:pt x="46525" y="55911"/>
                    <a:pt x="59211" y="52653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3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384" y="134343"/>
                    <a:pt x="120384" y="117058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63" y="79637"/>
                    <a:pt x="68017" y="79637"/>
                    <a:pt x="54599" y="86951"/>
                  </a:cubicBezTo>
                  <a:cubicBezTo>
                    <a:pt x="48141" y="90567"/>
                    <a:pt x="42860" y="95946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60" y="155455"/>
                    <a:pt x="48141" y="160834"/>
                    <a:pt x="54599" y="164450"/>
                  </a:cubicBezTo>
                  <a:cubicBezTo>
                    <a:pt x="68017" y="171764"/>
                    <a:pt x="84263" y="171764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E6736C5-19CB-EF81-AC91-3A5B91CD679F}"/>
                </a:ext>
              </a:extLst>
            </p:cNvPr>
            <p:cNvSpPr/>
            <p:nvPr/>
          </p:nvSpPr>
          <p:spPr>
            <a:xfrm>
              <a:off x="23426927" y="6837565"/>
              <a:ext cx="145226" cy="144601"/>
            </a:xfrm>
            <a:custGeom>
              <a:avLst/>
              <a:gdLst>
                <a:gd name="connsiteX0" fmla="*/ 144556 w 145226"/>
                <a:gd name="connsiteY0" fmla="*/ 82694 h 144601"/>
                <a:gd name="connsiteX1" fmla="*/ 33000 w 145226"/>
                <a:gd name="connsiteY1" fmla="*/ 82694 h 144601"/>
                <a:gd name="connsiteX2" fmla="*/ 48312 w 145226"/>
                <a:gd name="connsiteY2" fmla="*/ 107456 h 144601"/>
                <a:gd name="connsiteX3" fmla="*/ 79125 w 145226"/>
                <a:gd name="connsiteY3" fmla="*/ 116907 h 144601"/>
                <a:gd name="connsiteX4" fmla="*/ 117737 w 145226"/>
                <a:gd name="connsiteY4" fmla="*/ 101596 h 144601"/>
                <a:gd name="connsiteX5" fmla="*/ 135712 w 145226"/>
                <a:gd name="connsiteY5" fmla="*/ 121633 h 144601"/>
                <a:gd name="connsiteX6" fmla="*/ 111460 w 145226"/>
                <a:gd name="connsiteY6" fmla="*/ 138834 h 144601"/>
                <a:gd name="connsiteX7" fmla="*/ 37185 w 145226"/>
                <a:gd name="connsiteY7" fmla="*/ 135337 h 144601"/>
                <a:gd name="connsiteX8" fmla="*/ 9605 w 145226"/>
                <a:gd name="connsiteY8" fmla="*/ 109535 h 144601"/>
                <a:gd name="connsiteX9" fmla="*/ 9605 w 145226"/>
                <a:gd name="connsiteY9" fmla="*/ 34965 h 144601"/>
                <a:gd name="connsiteX10" fmla="*/ 35853 w 145226"/>
                <a:gd name="connsiteY10" fmla="*/ 9164 h 144601"/>
                <a:gd name="connsiteX11" fmla="*/ 110795 w 145226"/>
                <a:gd name="connsiteY11" fmla="*/ 9164 h 144601"/>
                <a:gd name="connsiteX12" fmla="*/ 135712 w 145226"/>
                <a:gd name="connsiteY12" fmla="*/ 34682 h 144601"/>
                <a:gd name="connsiteX13" fmla="*/ 145222 w 145226"/>
                <a:gd name="connsiteY13" fmla="*/ 72487 h 144601"/>
                <a:gd name="connsiteX14" fmla="*/ 144556 w 145226"/>
                <a:gd name="connsiteY14" fmla="*/ 82694 h 144601"/>
                <a:gd name="connsiteX15" fmla="*/ 46220 w 145226"/>
                <a:gd name="connsiteY15" fmla="*/ 35438 h 144601"/>
                <a:gd name="connsiteX16" fmla="*/ 32810 w 145226"/>
                <a:gd name="connsiteY16" fmla="*/ 60484 h 144601"/>
                <a:gd name="connsiteX17" fmla="*/ 113457 w 145226"/>
                <a:gd name="connsiteY17" fmla="*/ 60484 h 144601"/>
                <a:gd name="connsiteX18" fmla="*/ 73229 w 145226"/>
                <a:gd name="connsiteY18" fmla="*/ 26081 h 144601"/>
                <a:gd name="connsiteX19" fmla="*/ 46219 w 145226"/>
                <a:gd name="connsiteY19" fmla="*/ 35722 h 14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26" h="144601">
                  <a:moveTo>
                    <a:pt x="144556" y="82694"/>
                  </a:moveTo>
                  <a:lnTo>
                    <a:pt x="33000" y="82694"/>
                  </a:lnTo>
                  <a:cubicBezTo>
                    <a:pt x="34678" y="92609"/>
                    <a:pt x="40168" y="101489"/>
                    <a:pt x="48312" y="107456"/>
                  </a:cubicBezTo>
                  <a:cubicBezTo>
                    <a:pt x="57271" y="113862"/>
                    <a:pt x="68092" y="117181"/>
                    <a:pt x="79125" y="116907"/>
                  </a:cubicBezTo>
                  <a:cubicBezTo>
                    <a:pt x="93577" y="117358"/>
                    <a:pt x="107567" y="111811"/>
                    <a:pt x="117737" y="101596"/>
                  </a:cubicBezTo>
                  <a:lnTo>
                    <a:pt x="135712" y="121633"/>
                  </a:lnTo>
                  <a:cubicBezTo>
                    <a:pt x="129212" y="129301"/>
                    <a:pt x="120870" y="135217"/>
                    <a:pt x="111460" y="138834"/>
                  </a:cubicBezTo>
                  <a:cubicBezTo>
                    <a:pt x="87228" y="147593"/>
                    <a:pt x="60475" y="146334"/>
                    <a:pt x="37185" y="135337"/>
                  </a:cubicBezTo>
                  <a:cubicBezTo>
                    <a:pt x="25696" y="129536"/>
                    <a:pt x="16124" y="120581"/>
                    <a:pt x="9605" y="109535"/>
                  </a:cubicBezTo>
                  <a:cubicBezTo>
                    <a:pt x="-3202" y="86308"/>
                    <a:pt x="-3202" y="58193"/>
                    <a:pt x="9605" y="34965"/>
                  </a:cubicBezTo>
                  <a:cubicBezTo>
                    <a:pt x="15731" y="24078"/>
                    <a:pt x="24831" y="15133"/>
                    <a:pt x="35853" y="9164"/>
                  </a:cubicBezTo>
                  <a:cubicBezTo>
                    <a:pt x="59321" y="-3055"/>
                    <a:pt x="87327" y="-3055"/>
                    <a:pt x="110795" y="9164"/>
                  </a:cubicBezTo>
                  <a:cubicBezTo>
                    <a:pt x="121328" y="15200"/>
                    <a:pt x="129957" y="24037"/>
                    <a:pt x="135712" y="34682"/>
                  </a:cubicBezTo>
                  <a:cubicBezTo>
                    <a:pt x="142086" y="46267"/>
                    <a:pt x="145361" y="59284"/>
                    <a:pt x="145222" y="72487"/>
                  </a:cubicBezTo>
                  <a:cubicBezTo>
                    <a:pt x="145222" y="75227"/>
                    <a:pt x="145222" y="78441"/>
                    <a:pt x="144556" y="82694"/>
                  </a:cubicBezTo>
                  <a:close/>
                  <a:moveTo>
                    <a:pt x="46220" y="35438"/>
                  </a:moveTo>
                  <a:cubicBezTo>
                    <a:pt x="38740" y="41814"/>
                    <a:pt x="33952" y="50756"/>
                    <a:pt x="32810" y="60484"/>
                  </a:cubicBezTo>
                  <a:lnTo>
                    <a:pt x="113457" y="60484"/>
                  </a:lnTo>
                  <a:cubicBezTo>
                    <a:pt x="111315" y="40247"/>
                    <a:pt x="93684" y="25170"/>
                    <a:pt x="73229" y="26081"/>
                  </a:cubicBezTo>
                  <a:cubicBezTo>
                    <a:pt x="63338" y="25877"/>
                    <a:pt x="53719" y="29310"/>
                    <a:pt x="46219" y="3572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232199C-78C1-1A7A-89D7-06042CDE7DC6}"/>
                </a:ext>
              </a:extLst>
            </p:cNvPr>
            <p:cNvSpPr/>
            <p:nvPr/>
          </p:nvSpPr>
          <p:spPr>
            <a:xfrm>
              <a:off x="23589363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5 w 82359"/>
                <a:gd name="connsiteY8" fmla="*/ 851 h 142618"/>
                <a:gd name="connsiteX9" fmla="*/ 31765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7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5" y="851"/>
                  </a:lnTo>
                  <a:lnTo>
                    <a:pt x="31765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1486257-4AC8-66C0-7FB3-ABA233F0ECEB}"/>
                </a:ext>
              </a:extLst>
            </p:cNvPr>
            <p:cNvSpPr/>
            <p:nvPr/>
          </p:nvSpPr>
          <p:spPr>
            <a:xfrm>
              <a:off x="23691504" y="6837323"/>
              <a:ext cx="140256" cy="142761"/>
            </a:xfrm>
            <a:custGeom>
              <a:avLst/>
              <a:gdLst>
                <a:gd name="connsiteX0" fmla="*/ 123920 w 140256"/>
                <a:gd name="connsiteY0" fmla="*/ 15738 h 142761"/>
                <a:gd name="connsiteX1" fmla="*/ 140087 w 140256"/>
                <a:gd name="connsiteY1" fmla="*/ 62049 h 142761"/>
                <a:gd name="connsiteX2" fmla="*/ 140087 w 140256"/>
                <a:gd name="connsiteY2" fmla="*/ 142761 h 142761"/>
                <a:gd name="connsiteX3" fmla="*/ 106801 w 140256"/>
                <a:gd name="connsiteY3" fmla="*/ 142761 h 142761"/>
                <a:gd name="connsiteX4" fmla="*/ 106801 w 140256"/>
                <a:gd name="connsiteY4" fmla="*/ 66302 h 142761"/>
                <a:gd name="connsiteX5" fmla="*/ 98052 w 140256"/>
                <a:gd name="connsiteY5" fmla="*/ 37948 h 142761"/>
                <a:gd name="connsiteX6" fmla="*/ 73040 w 140256"/>
                <a:gd name="connsiteY6" fmla="*/ 28497 h 142761"/>
                <a:gd name="connsiteX7" fmla="*/ 44033 w 140256"/>
                <a:gd name="connsiteY7" fmla="*/ 39460 h 142761"/>
                <a:gd name="connsiteX8" fmla="*/ 33287 w 140256"/>
                <a:gd name="connsiteY8" fmla="*/ 71122 h 142761"/>
                <a:gd name="connsiteX9" fmla="*/ 33286 w 140256"/>
                <a:gd name="connsiteY9" fmla="*/ 142761 h 142761"/>
                <a:gd name="connsiteX10" fmla="*/ 0 w 140256"/>
                <a:gd name="connsiteY10" fmla="*/ 142761 h 142761"/>
                <a:gd name="connsiteX11" fmla="*/ 0 w 140256"/>
                <a:gd name="connsiteY11" fmla="*/ 994 h 142761"/>
                <a:gd name="connsiteX12" fmla="*/ 31765 w 140256"/>
                <a:gd name="connsiteY12" fmla="*/ 994 h 142761"/>
                <a:gd name="connsiteX13" fmla="*/ 31765 w 140256"/>
                <a:gd name="connsiteY13" fmla="*/ 19896 h 142761"/>
                <a:gd name="connsiteX14" fmla="*/ 52497 w 140256"/>
                <a:gd name="connsiteY14" fmla="*/ 5058 h 142761"/>
                <a:gd name="connsiteX15" fmla="*/ 81028 w 140256"/>
                <a:gd name="connsiteY15" fmla="*/ 49 h 142761"/>
                <a:gd name="connsiteX16" fmla="*/ 123920 w 140256"/>
                <a:gd name="connsiteY16" fmla="*/ 15738 h 1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56" h="142761">
                  <a:moveTo>
                    <a:pt x="123920" y="15738"/>
                  </a:moveTo>
                  <a:cubicBezTo>
                    <a:pt x="135501" y="28301"/>
                    <a:pt x="141351" y="45057"/>
                    <a:pt x="140087" y="62049"/>
                  </a:cubicBezTo>
                  <a:lnTo>
                    <a:pt x="140087" y="142761"/>
                  </a:lnTo>
                  <a:lnTo>
                    <a:pt x="106801" y="142761"/>
                  </a:lnTo>
                  <a:lnTo>
                    <a:pt x="106801" y="66302"/>
                  </a:lnTo>
                  <a:cubicBezTo>
                    <a:pt x="107631" y="56087"/>
                    <a:pt x="104501" y="45944"/>
                    <a:pt x="98052" y="37948"/>
                  </a:cubicBezTo>
                  <a:cubicBezTo>
                    <a:pt x="91465" y="31377"/>
                    <a:pt x="82356" y="27935"/>
                    <a:pt x="73040" y="28497"/>
                  </a:cubicBezTo>
                  <a:cubicBezTo>
                    <a:pt x="62243" y="27888"/>
                    <a:pt x="51694" y="31874"/>
                    <a:pt x="44033" y="39460"/>
                  </a:cubicBezTo>
                  <a:cubicBezTo>
                    <a:pt x="36378" y="48186"/>
                    <a:pt x="32514" y="59571"/>
                    <a:pt x="33287" y="71122"/>
                  </a:cubicBezTo>
                  <a:lnTo>
                    <a:pt x="33286" y="142761"/>
                  </a:lnTo>
                  <a:lnTo>
                    <a:pt x="0" y="142761"/>
                  </a:lnTo>
                  <a:lnTo>
                    <a:pt x="0" y="994"/>
                  </a:lnTo>
                  <a:lnTo>
                    <a:pt x="31765" y="994"/>
                  </a:lnTo>
                  <a:lnTo>
                    <a:pt x="31765" y="19896"/>
                  </a:lnTo>
                  <a:cubicBezTo>
                    <a:pt x="37313" y="13300"/>
                    <a:pt x="44443" y="8197"/>
                    <a:pt x="52497" y="5058"/>
                  </a:cubicBezTo>
                  <a:cubicBezTo>
                    <a:pt x="61583" y="1536"/>
                    <a:pt x="71279" y="-166"/>
                    <a:pt x="81028" y="49"/>
                  </a:cubicBezTo>
                  <a:cubicBezTo>
                    <a:pt x="96854" y="-590"/>
                    <a:pt x="112287" y="5055"/>
                    <a:pt x="123920" y="1573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B167FD9-F680-0643-6025-65F99FEC3498}"/>
                </a:ext>
              </a:extLst>
            </p:cNvPr>
            <p:cNvSpPr/>
            <p:nvPr/>
          </p:nvSpPr>
          <p:spPr>
            <a:xfrm>
              <a:off x="23861024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4" y="34764"/>
                    <a:pt x="-162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31B35A6-CC42-13AB-F0A1-D66A263324A8}"/>
                </a:ext>
              </a:extLst>
            </p:cNvPr>
            <p:cNvSpPr/>
            <p:nvPr/>
          </p:nvSpPr>
          <p:spPr>
            <a:xfrm>
              <a:off x="20678775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0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5" y="34764"/>
                    <a:pt x="-161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7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6" y="47179"/>
                    <a:pt x="15022" y="47179"/>
                    <a:pt x="6420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6BBB853-82E5-2518-4958-6B7210D65967}"/>
                </a:ext>
              </a:extLst>
            </p:cNvPr>
            <p:cNvSpPr/>
            <p:nvPr/>
          </p:nvSpPr>
          <p:spPr>
            <a:xfrm>
              <a:off x="22697151" y="6937066"/>
              <a:ext cx="43748" cy="45099"/>
            </a:xfrm>
            <a:custGeom>
              <a:avLst/>
              <a:gdLst>
                <a:gd name="connsiteX0" fmla="*/ 6611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611" y="38860"/>
                  </a:moveTo>
                  <a:cubicBezTo>
                    <a:pt x="2275" y="34798"/>
                    <a:pt x="-112" y="29091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4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Pattern">
            <a:extLst>
              <a:ext uri="{FF2B5EF4-FFF2-40B4-BE49-F238E27FC236}">
                <a16:creationId xmlns:a16="http://schemas.microsoft.com/office/drawing/2014/main" id="{A8CE16DC-11CE-C845-94A3-6B9D6F68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-4031" t="32171" r="4101" b="16982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366" y="3262020"/>
            <a:ext cx="5400000" cy="1547047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01368" y="1015998"/>
            <a:ext cx="5400000" cy="198701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03FE70DD-18E0-BB4F-8F84-BEB9F9B612CA}"/>
              </a:ext>
            </a:extLst>
          </p:cNvPr>
          <p:cNvSpPr txBox="1">
            <a:spLocks/>
          </p:cNvSpPr>
          <p:nvPr userDrawn="1"/>
        </p:nvSpPr>
        <p:spPr>
          <a:xfrm>
            <a:off x="12329346" y="7749677"/>
            <a:ext cx="3001142" cy="197555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1"/>
                </a:solidFill>
              </a:rPr>
              <a:t>Copyright © 2023. Infor. All Rights Reserved. </a:t>
            </a:r>
            <a:r>
              <a:rPr lang="en-US" sz="700" dirty="0" err="1">
                <a:solidFill>
                  <a:schemeClr val="tx1"/>
                </a:solidFill>
              </a:rPr>
              <a:t>infor.com</a:t>
            </a:r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8CC40A-D036-158F-000B-AB85802956F5}"/>
              </a:ext>
            </a:extLst>
          </p:cNvPr>
          <p:cNvGrpSpPr/>
          <p:nvPr userDrawn="1"/>
        </p:nvGrpSpPr>
        <p:grpSpPr>
          <a:xfrm>
            <a:off x="10600922" y="6556352"/>
            <a:ext cx="4086290" cy="887556"/>
            <a:chOff x="1801366" y="5101510"/>
            <a:chExt cx="3969596" cy="862211"/>
          </a:xfrm>
        </p:grpSpPr>
        <p:pic>
          <p:nvPicPr>
            <p:cNvPr id="36" name="Infor">
              <a:extLst>
                <a:ext uri="{FF2B5EF4-FFF2-40B4-BE49-F238E27FC236}">
                  <a16:creationId xmlns:a16="http://schemas.microsoft.com/office/drawing/2014/main" id="{FD5AA73B-C7C1-49F6-D3E8-E3835EFE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1366" y="5101510"/>
              <a:ext cx="945408" cy="862211"/>
            </a:xfrm>
            <a:prstGeom prst="rect">
              <a:avLst/>
            </a:prstGeom>
          </p:spPr>
        </p:pic>
        <p:sp>
          <p:nvSpPr>
            <p:cNvPr id="37" name="Cross">
              <a:extLst>
                <a:ext uri="{FF2B5EF4-FFF2-40B4-BE49-F238E27FC236}">
                  <a16:creationId xmlns:a16="http://schemas.microsoft.com/office/drawing/2014/main" id="{9584F85E-15FF-02B3-56CD-4F0DBF667A4D}"/>
                </a:ext>
              </a:extLst>
            </p:cNvPr>
            <p:cNvSpPr>
              <a:spLocks/>
            </p:cNvSpPr>
            <p:nvPr/>
          </p:nvSpPr>
          <p:spPr>
            <a:xfrm>
              <a:off x="3097953" y="5104185"/>
              <a:ext cx="18288" cy="859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C7D1AF7-EB98-2C26-C547-425A5ACEB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536826" y="5290583"/>
              <a:ext cx="2234136" cy="48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0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rgbClr val="15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8ACF-D807-AF49-8CC3-397AC6027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5256" y="8520358"/>
            <a:ext cx="5486936" cy="1384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0D2E9-A703-3244-8E2B-93F86FF22C06}"/>
              </a:ext>
            </a:extLst>
          </p:cNvPr>
          <p:cNvSpPr txBox="1"/>
          <p:nvPr/>
        </p:nvSpPr>
        <p:spPr>
          <a:xfrm>
            <a:off x="1814207" y="3328930"/>
            <a:ext cx="12629176" cy="3384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1800" b="0" i="0" spc="600">
                <a:solidFill>
                  <a:schemeClr val="bg1"/>
                </a:solidFill>
                <a:latin typeface="Arial" panose="020B0604020202020204" pitchFamily="34" charset="0"/>
              </a:rPr>
              <a:t>****** IMPORTANT******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4000" b="0" i="0" spc="50" baseline="0">
                <a:solidFill>
                  <a:srgbClr val="F06669"/>
                </a:solidFill>
                <a:latin typeface="Arial" panose="020B0604020202020204" pitchFamily="34" charset="0"/>
              </a:rPr>
              <a:t>DO USE SLIDE LAYOUTS BEYOND THIS POINT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Any master slide layouts that exist beyond this point are from slides brought</a:t>
            </a:r>
            <a:b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into this document for other presentations/external sources.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Please apply an Infor template master above to your content</a:t>
            </a:r>
            <a:b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and remove any other masters from this document. </a:t>
            </a:r>
            <a:endParaRPr lang="en-US" sz="2400" b="0" i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DA6D8-D97B-8D4A-96A2-3479A6181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550" y="1852451"/>
            <a:ext cx="2026488" cy="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4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554893"/>
            <a:ext cx="6738112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DA833E-942F-8940-B1D8-5216DB89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5E3AF79-308C-1B47-B7DC-4F38056C0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256" y="315468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Option 2"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Pattern">
            <a:extLst>
              <a:ext uri="{FF2B5EF4-FFF2-40B4-BE49-F238E27FC236}">
                <a16:creationId xmlns:a16="http://schemas.microsoft.com/office/drawing/2014/main" id="{96021A66-A39D-D44A-A543-24E3066C3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8412" b="21275"/>
          <a:stretch/>
        </p:blipFill>
        <p:spPr>
          <a:xfrm>
            <a:off x="1270794" y="0"/>
            <a:ext cx="13716000" cy="9144000"/>
          </a:xfrm>
          <a:prstGeom prst="rect">
            <a:avLst/>
          </a:prstGeom>
        </p:spPr>
      </p:pic>
      <p:sp>
        <p:nvSpPr>
          <p:cNvPr id="17" name="Infor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863072" y="6654639"/>
            <a:ext cx="704088" cy="638591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3072" y="7926800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072" y="3443198"/>
            <a:ext cx="2743200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10512" y="55462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- Option 3"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Pattern">
            <a:extLst>
              <a:ext uri="{FF2B5EF4-FFF2-40B4-BE49-F238E27FC236}">
                <a16:creationId xmlns:a16="http://schemas.microsoft.com/office/drawing/2014/main" id="{A8CE16DC-11CE-C845-94A3-6B9D6F68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-4031" t="32171" r="4101" b="16982"/>
          <a:stretch/>
        </p:blipFill>
        <p:spPr>
          <a:xfrm>
            <a:off x="0" y="1"/>
            <a:ext cx="16257588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366" y="3262020"/>
            <a:ext cx="5486400" cy="1547047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01368" y="1015998"/>
            <a:ext cx="5486400" cy="198701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03FE70DD-18E0-BB4F-8F84-BEB9F9B612CA}"/>
              </a:ext>
            </a:extLst>
          </p:cNvPr>
          <p:cNvSpPr txBox="1">
            <a:spLocks/>
          </p:cNvSpPr>
          <p:nvPr userDrawn="1"/>
        </p:nvSpPr>
        <p:spPr>
          <a:xfrm>
            <a:off x="12329346" y="7749677"/>
            <a:ext cx="3001142" cy="197555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5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2022. Infor. All Rights Reserved.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infor.com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36F0179-90E1-8690-753E-AE47E4EF1477}"/>
              </a:ext>
            </a:extLst>
          </p:cNvPr>
          <p:cNvSpPr/>
          <p:nvPr userDrawn="1"/>
        </p:nvSpPr>
        <p:spPr>
          <a:xfrm>
            <a:off x="10545629" y="6798531"/>
            <a:ext cx="1048396" cy="399761"/>
          </a:xfrm>
          <a:custGeom>
            <a:avLst/>
            <a:gdLst>
              <a:gd name="connsiteX0" fmla="*/ 0 w 1432159"/>
              <a:gd name="connsiteY0" fmla="*/ 537776 h 546092"/>
              <a:gd name="connsiteX1" fmla="*/ 107372 w 1432159"/>
              <a:gd name="connsiteY1" fmla="*/ 537776 h 546092"/>
              <a:gd name="connsiteX2" fmla="*/ 107372 w 1432159"/>
              <a:gd name="connsiteY2" fmla="*/ 197534 h 546092"/>
              <a:gd name="connsiteX3" fmla="*/ 0 w 1432159"/>
              <a:gd name="connsiteY3" fmla="*/ 197534 h 546092"/>
              <a:gd name="connsiteX4" fmla="*/ 164719 w 1432159"/>
              <a:gd name="connsiteY4" fmla="*/ 537776 h 546092"/>
              <a:gd name="connsiteX5" fmla="*/ 272185 w 1432159"/>
              <a:gd name="connsiteY5" fmla="*/ 537776 h 546092"/>
              <a:gd name="connsiteX6" fmla="*/ 272185 w 1432159"/>
              <a:gd name="connsiteY6" fmla="*/ 368316 h 546092"/>
              <a:gd name="connsiteX7" fmla="*/ 336665 w 1432159"/>
              <a:gd name="connsiteY7" fmla="*/ 281555 h 546092"/>
              <a:gd name="connsiteX8" fmla="*/ 392491 w 1432159"/>
              <a:gd name="connsiteY8" fmla="*/ 371152 h 546092"/>
              <a:gd name="connsiteX9" fmla="*/ 392491 w 1432159"/>
              <a:gd name="connsiteY9" fmla="*/ 537776 h 546092"/>
              <a:gd name="connsiteX10" fmla="*/ 499958 w 1432159"/>
              <a:gd name="connsiteY10" fmla="*/ 537776 h 546092"/>
              <a:gd name="connsiteX11" fmla="*/ 499958 w 1432159"/>
              <a:gd name="connsiteY11" fmla="*/ 350076 h 546092"/>
              <a:gd name="connsiteX12" fmla="*/ 370998 w 1432159"/>
              <a:gd name="connsiteY12" fmla="*/ 189406 h 546092"/>
              <a:gd name="connsiteX13" fmla="*/ 267906 w 1432159"/>
              <a:gd name="connsiteY13" fmla="*/ 229101 h 546092"/>
              <a:gd name="connsiteX14" fmla="*/ 267906 w 1432159"/>
              <a:gd name="connsiteY14" fmla="*/ 197439 h 546092"/>
              <a:gd name="connsiteX15" fmla="*/ 164719 w 1432159"/>
              <a:gd name="connsiteY15" fmla="*/ 197439 h 546092"/>
              <a:gd name="connsiteX16" fmla="*/ 557305 w 1432159"/>
              <a:gd name="connsiteY16" fmla="*/ 537776 h 546092"/>
              <a:gd name="connsiteX17" fmla="*/ 665247 w 1432159"/>
              <a:gd name="connsiteY17" fmla="*/ 537776 h 546092"/>
              <a:gd name="connsiteX18" fmla="*/ 665247 w 1432159"/>
              <a:gd name="connsiteY18" fmla="*/ 281555 h 546092"/>
              <a:gd name="connsiteX19" fmla="*/ 744753 w 1432159"/>
              <a:gd name="connsiteY19" fmla="*/ 281555 h 546092"/>
              <a:gd name="connsiteX20" fmla="*/ 744753 w 1432159"/>
              <a:gd name="connsiteY20" fmla="*/ 197534 h 546092"/>
              <a:gd name="connsiteX21" fmla="*/ 665247 w 1432159"/>
              <a:gd name="connsiteY21" fmla="*/ 197534 h 546092"/>
              <a:gd name="connsiteX22" fmla="*/ 665247 w 1432159"/>
              <a:gd name="connsiteY22" fmla="*/ 143284 h 546092"/>
              <a:gd name="connsiteX23" fmla="*/ 716793 w 1432159"/>
              <a:gd name="connsiteY23" fmla="*/ 87900 h 546092"/>
              <a:gd name="connsiteX24" fmla="*/ 751886 w 1432159"/>
              <a:gd name="connsiteY24" fmla="*/ 94989 h 546092"/>
              <a:gd name="connsiteX25" fmla="*/ 756832 w 1432159"/>
              <a:gd name="connsiteY25" fmla="*/ 6053 h 546092"/>
              <a:gd name="connsiteX26" fmla="*/ 693778 w 1432159"/>
              <a:gd name="connsiteY26" fmla="*/ 99 h 546092"/>
              <a:gd name="connsiteX27" fmla="*/ 557685 w 1432159"/>
              <a:gd name="connsiteY27" fmla="*/ 137330 h 546092"/>
              <a:gd name="connsiteX28" fmla="*/ 951603 w 1432159"/>
              <a:gd name="connsiteY28" fmla="*/ 189122 h 546092"/>
              <a:gd name="connsiteX29" fmla="*/ 758258 w 1432159"/>
              <a:gd name="connsiteY29" fmla="*/ 367655 h 546092"/>
              <a:gd name="connsiteX30" fmla="*/ 951603 w 1432159"/>
              <a:gd name="connsiteY30" fmla="*/ 546093 h 546092"/>
              <a:gd name="connsiteX31" fmla="*/ 1145043 w 1432159"/>
              <a:gd name="connsiteY31" fmla="*/ 367655 h 546092"/>
              <a:gd name="connsiteX32" fmla="*/ 951603 w 1432159"/>
              <a:gd name="connsiteY32" fmla="*/ 189122 h 546092"/>
              <a:gd name="connsiteX33" fmla="*/ 951603 w 1432159"/>
              <a:gd name="connsiteY33" fmla="*/ 453755 h 546092"/>
              <a:gd name="connsiteX34" fmla="*/ 866010 w 1432159"/>
              <a:gd name="connsiteY34" fmla="*/ 367655 h 546092"/>
              <a:gd name="connsiteX35" fmla="*/ 951603 w 1432159"/>
              <a:gd name="connsiteY35" fmla="*/ 281555 h 546092"/>
              <a:gd name="connsiteX36" fmla="*/ 1037196 w 1432159"/>
              <a:gd name="connsiteY36" fmla="*/ 367655 h 546092"/>
              <a:gd name="connsiteX37" fmla="*/ 951603 w 1432159"/>
              <a:gd name="connsiteY37" fmla="*/ 453755 h 546092"/>
              <a:gd name="connsiteX38" fmla="*/ 1187079 w 1432159"/>
              <a:gd name="connsiteY38" fmla="*/ 537776 h 546092"/>
              <a:gd name="connsiteX39" fmla="*/ 1294545 w 1432159"/>
              <a:gd name="connsiteY39" fmla="*/ 537776 h 546092"/>
              <a:gd name="connsiteX40" fmla="*/ 1294545 w 1432159"/>
              <a:gd name="connsiteY40" fmla="*/ 399316 h 546092"/>
              <a:gd name="connsiteX41" fmla="*/ 1386225 w 1432159"/>
              <a:gd name="connsiteY41" fmla="*/ 273994 h 546092"/>
              <a:gd name="connsiteX42" fmla="*/ 1432160 w 1432159"/>
              <a:gd name="connsiteY42" fmla="*/ 280988 h 546092"/>
              <a:gd name="connsiteX43" fmla="*/ 1432160 w 1432159"/>
              <a:gd name="connsiteY43" fmla="*/ 188839 h 546092"/>
              <a:gd name="connsiteX44" fmla="*/ 1294545 w 1432159"/>
              <a:gd name="connsiteY44" fmla="*/ 227305 h 546092"/>
              <a:gd name="connsiteX45" fmla="*/ 1294545 w 1432159"/>
              <a:gd name="connsiteY45" fmla="*/ 197534 h 546092"/>
              <a:gd name="connsiteX46" fmla="*/ 1187079 w 1432159"/>
              <a:gd name="connsiteY46" fmla="*/ 197534 h 546092"/>
              <a:gd name="connsiteX47" fmla="*/ 0 w 1432159"/>
              <a:gd name="connsiteY47" fmla="*/ 141488 h 546092"/>
              <a:gd name="connsiteX48" fmla="*/ 107372 w 1432159"/>
              <a:gd name="connsiteY48" fmla="*/ 141488 h 546092"/>
              <a:gd name="connsiteX49" fmla="*/ 107372 w 1432159"/>
              <a:gd name="connsiteY49" fmla="*/ 13425 h 546092"/>
              <a:gd name="connsiteX50" fmla="*/ 0 w 1432159"/>
              <a:gd name="connsiteY50" fmla="*/ 85443 h 5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32159" h="546092">
                <a:moveTo>
                  <a:pt x="0" y="537776"/>
                </a:moveTo>
                <a:lnTo>
                  <a:pt x="107372" y="537776"/>
                </a:lnTo>
                <a:lnTo>
                  <a:pt x="107372" y="197534"/>
                </a:lnTo>
                <a:lnTo>
                  <a:pt x="0" y="197534"/>
                </a:lnTo>
                <a:close/>
                <a:moveTo>
                  <a:pt x="164719" y="537776"/>
                </a:moveTo>
                <a:lnTo>
                  <a:pt x="272185" y="537776"/>
                </a:lnTo>
                <a:lnTo>
                  <a:pt x="272185" y="368316"/>
                </a:lnTo>
                <a:cubicBezTo>
                  <a:pt x="272185" y="324179"/>
                  <a:pt x="280745" y="281555"/>
                  <a:pt x="336665" y="281555"/>
                </a:cubicBezTo>
                <a:cubicBezTo>
                  <a:pt x="392586" y="281555"/>
                  <a:pt x="392491" y="331929"/>
                  <a:pt x="392491" y="371152"/>
                </a:cubicBezTo>
                <a:lnTo>
                  <a:pt x="392491" y="537776"/>
                </a:lnTo>
                <a:lnTo>
                  <a:pt x="499958" y="537776"/>
                </a:lnTo>
                <a:lnTo>
                  <a:pt x="499958" y="350076"/>
                </a:lnTo>
                <a:cubicBezTo>
                  <a:pt x="499958" y="259061"/>
                  <a:pt x="479891" y="189406"/>
                  <a:pt x="370998" y="189406"/>
                </a:cubicBezTo>
                <a:cubicBezTo>
                  <a:pt x="285405" y="189406"/>
                  <a:pt x="267906" y="229101"/>
                  <a:pt x="267906" y="229101"/>
                </a:cubicBezTo>
                <a:lnTo>
                  <a:pt x="267906" y="197439"/>
                </a:lnTo>
                <a:lnTo>
                  <a:pt x="164719" y="197439"/>
                </a:lnTo>
                <a:close/>
                <a:moveTo>
                  <a:pt x="557305" y="537776"/>
                </a:moveTo>
                <a:lnTo>
                  <a:pt x="665247" y="537776"/>
                </a:lnTo>
                <a:lnTo>
                  <a:pt x="665247" y="281555"/>
                </a:lnTo>
                <a:lnTo>
                  <a:pt x="744753" y="281555"/>
                </a:lnTo>
                <a:lnTo>
                  <a:pt x="744753" y="197534"/>
                </a:lnTo>
                <a:lnTo>
                  <a:pt x="665247" y="197534"/>
                </a:lnTo>
                <a:lnTo>
                  <a:pt x="665247" y="143284"/>
                </a:lnTo>
                <a:cubicBezTo>
                  <a:pt x="665247" y="98391"/>
                  <a:pt x="682461" y="87900"/>
                  <a:pt x="716793" y="87900"/>
                </a:cubicBezTo>
                <a:cubicBezTo>
                  <a:pt x="728827" y="88128"/>
                  <a:pt x="740718" y="90530"/>
                  <a:pt x="751886" y="94989"/>
                </a:cubicBezTo>
                <a:lnTo>
                  <a:pt x="756832" y="6053"/>
                </a:lnTo>
                <a:cubicBezTo>
                  <a:pt x="736138" y="1515"/>
                  <a:pt x="714961" y="-485"/>
                  <a:pt x="693778" y="99"/>
                </a:cubicBezTo>
                <a:cubicBezTo>
                  <a:pt x="576991" y="99"/>
                  <a:pt x="557685" y="63044"/>
                  <a:pt x="557685" y="137330"/>
                </a:cubicBezTo>
                <a:close/>
                <a:moveTo>
                  <a:pt x="951603" y="189122"/>
                </a:moveTo>
                <a:cubicBezTo>
                  <a:pt x="844136" y="189122"/>
                  <a:pt x="758258" y="259155"/>
                  <a:pt x="758258" y="367655"/>
                </a:cubicBezTo>
                <a:cubicBezTo>
                  <a:pt x="758258" y="476154"/>
                  <a:pt x="843851" y="546093"/>
                  <a:pt x="951603" y="546093"/>
                </a:cubicBezTo>
                <a:cubicBezTo>
                  <a:pt x="1059355" y="546093"/>
                  <a:pt x="1145043" y="476060"/>
                  <a:pt x="1145043" y="367655"/>
                </a:cubicBezTo>
                <a:cubicBezTo>
                  <a:pt x="1145043" y="259250"/>
                  <a:pt x="1059070" y="189122"/>
                  <a:pt x="951603" y="189122"/>
                </a:cubicBezTo>
                <a:close/>
                <a:moveTo>
                  <a:pt x="951603" y="453755"/>
                </a:moveTo>
                <a:cubicBezTo>
                  <a:pt x="897870" y="453755"/>
                  <a:pt x="866010" y="418786"/>
                  <a:pt x="866010" y="367655"/>
                </a:cubicBezTo>
                <a:cubicBezTo>
                  <a:pt x="866010" y="316524"/>
                  <a:pt x="898250" y="281555"/>
                  <a:pt x="951603" y="281555"/>
                </a:cubicBezTo>
                <a:cubicBezTo>
                  <a:pt x="1004956" y="281555"/>
                  <a:pt x="1037196" y="316619"/>
                  <a:pt x="1037196" y="367655"/>
                </a:cubicBezTo>
                <a:cubicBezTo>
                  <a:pt x="1037196" y="418691"/>
                  <a:pt x="1005336" y="453755"/>
                  <a:pt x="951603" y="453755"/>
                </a:cubicBezTo>
                <a:close/>
                <a:moveTo>
                  <a:pt x="1187079" y="537776"/>
                </a:moveTo>
                <a:lnTo>
                  <a:pt x="1294545" y="537776"/>
                </a:lnTo>
                <a:lnTo>
                  <a:pt x="1294545" y="399316"/>
                </a:lnTo>
                <a:cubicBezTo>
                  <a:pt x="1294545" y="331457"/>
                  <a:pt x="1304626" y="273994"/>
                  <a:pt x="1386225" y="273994"/>
                </a:cubicBezTo>
                <a:cubicBezTo>
                  <a:pt x="1401784" y="274240"/>
                  <a:pt x="1417238" y="276592"/>
                  <a:pt x="1432160" y="280988"/>
                </a:cubicBezTo>
                <a:lnTo>
                  <a:pt x="1432160" y="188839"/>
                </a:lnTo>
                <a:cubicBezTo>
                  <a:pt x="1322601" y="184302"/>
                  <a:pt x="1294545" y="227305"/>
                  <a:pt x="1294545" y="227305"/>
                </a:cubicBezTo>
                <a:lnTo>
                  <a:pt x="1294545" y="197534"/>
                </a:lnTo>
                <a:lnTo>
                  <a:pt x="1187079" y="197534"/>
                </a:lnTo>
                <a:close/>
                <a:moveTo>
                  <a:pt x="0" y="141488"/>
                </a:moveTo>
                <a:lnTo>
                  <a:pt x="107372" y="141488"/>
                </a:lnTo>
                <a:lnTo>
                  <a:pt x="107372" y="13425"/>
                </a:lnTo>
                <a:lnTo>
                  <a:pt x="0" y="85443"/>
                </a:lnTo>
                <a:close/>
              </a:path>
            </a:pathLst>
          </a:custGeom>
          <a:solidFill>
            <a:schemeClr val="tx1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EAD01DD-A88C-BA5E-DE9F-308DAC4148B9}"/>
              </a:ext>
            </a:extLst>
          </p:cNvPr>
          <p:cNvSpPr/>
          <p:nvPr userDrawn="1"/>
        </p:nvSpPr>
        <p:spPr>
          <a:xfrm>
            <a:off x="11944278" y="6552913"/>
            <a:ext cx="10447" cy="890995"/>
          </a:xfrm>
          <a:custGeom>
            <a:avLst/>
            <a:gdLst>
              <a:gd name="connsiteX0" fmla="*/ 0 w 9510"/>
              <a:gd name="connsiteY0" fmla="*/ 0 h 811098"/>
              <a:gd name="connsiteX1" fmla="*/ 0 w 9510"/>
              <a:gd name="connsiteY1" fmla="*/ 811099 h 8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0" h="811098">
                <a:moveTo>
                  <a:pt x="0" y="0"/>
                </a:moveTo>
                <a:lnTo>
                  <a:pt x="0" y="811099"/>
                </a:lnTo>
              </a:path>
            </a:pathLst>
          </a:custGeom>
          <a:ln w="127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*Tagline">
            <a:extLst>
              <a:ext uri="{FF2B5EF4-FFF2-40B4-BE49-F238E27FC236}">
                <a16:creationId xmlns:a16="http://schemas.microsoft.com/office/drawing/2014/main" id="{B83F0665-2C3A-3E7B-CD56-433117C3AC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303533" y="6941296"/>
            <a:ext cx="3024785" cy="192469"/>
            <a:chOff x="19845434" y="6775361"/>
            <a:chExt cx="4059338" cy="2581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084DBE5-0E5F-3A2E-F21F-1FC400ACE202}"/>
                </a:ext>
              </a:extLst>
            </p:cNvPr>
            <p:cNvSpPr/>
            <p:nvPr/>
          </p:nvSpPr>
          <p:spPr>
            <a:xfrm>
              <a:off x="19845434" y="6791493"/>
              <a:ext cx="149070" cy="189958"/>
            </a:xfrm>
            <a:custGeom>
              <a:avLst/>
              <a:gdLst>
                <a:gd name="connsiteX0" fmla="*/ 31860 w 149070"/>
                <a:gd name="connsiteY0" fmla="*/ 184717 h 189958"/>
                <a:gd name="connsiteX1" fmla="*/ 0 w 149070"/>
                <a:gd name="connsiteY1" fmla="*/ 168650 h 189958"/>
                <a:gd name="connsiteX2" fmla="*/ 11983 w 149070"/>
                <a:gd name="connsiteY2" fmla="*/ 141903 h 189958"/>
                <a:gd name="connsiteX3" fmla="*/ 40514 w 149070"/>
                <a:gd name="connsiteY3" fmla="*/ 156552 h 189958"/>
                <a:gd name="connsiteX4" fmla="*/ 73895 w 149070"/>
                <a:gd name="connsiteY4" fmla="*/ 162223 h 189958"/>
                <a:gd name="connsiteX5" fmla="*/ 104899 w 149070"/>
                <a:gd name="connsiteY5" fmla="*/ 155607 h 189958"/>
                <a:gd name="connsiteX6" fmla="*/ 115170 w 149070"/>
                <a:gd name="connsiteY6" fmla="*/ 138123 h 189958"/>
                <a:gd name="connsiteX7" fmla="*/ 109464 w 149070"/>
                <a:gd name="connsiteY7" fmla="*/ 125080 h 189958"/>
                <a:gd name="connsiteX8" fmla="*/ 94913 w 149070"/>
                <a:gd name="connsiteY8" fmla="*/ 116952 h 189958"/>
                <a:gd name="connsiteX9" fmla="*/ 70947 w 149070"/>
                <a:gd name="connsiteY9" fmla="*/ 110336 h 189958"/>
                <a:gd name="connsiteX10" fmla="*/ 36520 w 149070"/>
                <a:gd name="connsiteY10" fmla="*/ 100318 h 189958"/>
                <a:gd name="connsiteX11" fmla="*/ 13505 w 149070"/>
                <a:gd name="connsiteY11" fmla="*/ 84629 h 189958"/>
                <a:gd name="connsiteX12" fmla="*/ 3994 w 149070"/>
                <a:gd name="connsiteY12" fmla="*/ 55709 h 189958"/>
                <a:gd name="connsiteX13" fmla="*/ 12364 w 149070"/>
                <a:gd name="connsiteY13" fmla="*/ 27355 h 189958"/>
                <a:gd name="connsiteX14" fmla="*/ 37661 w 149070"/>
                <a:gd name="connsiteY14" fmla="*/ 7413 h 189958"/>
                <a:gd name="connsiteX15" fmla="*/ 79126 w 149070"/>
                <a:gd name="connsiteY15" fmla="*/ 41 h 189958"/>
                <a:gd name="connsiteX16" fmla="*/ 112698 w 149070"/>
                <a:gd name="connsiteY16" fmla="*/ 4200 h 189958"/>
                <a:gd name="connsiteX17" fmla="*/ 141229 w 149070"/>
                <a:gd name="connsiteY17" fmla="*/ 16392 h 189958"/>
                <a:gd name="connsiteX18" fmla="*/ 130291 w 149070"/>
                <a:gd name="connsiteY18" fmla="*/ 43139 h 189958"/>
                <a:gd name="connsiteX19" fmla="*/ 104804 w 149070"/>
                <a:gd name="connsiteY19" fmla="*/ 32270 h 189958"/>
                <a:gd name="connsiteX20" fmla="*/ 78936 w 149070"/>
                <a:gd name="connsiteY20" fmla="*/ 28584 h 189958"/>
                <a:gd name="connsiteX21" fmla="*/ 48408 w 149070"/>
                <a:gd name="connsiteY21" fmla="*/ 35483 h 189958"/>
                <a:gd name="connsiteX22" fmla="*/ 38422 w 149070"/>
                <a:gd name="connsiteY22" fmla="*/ 53724 h 189958"/>
                <a:gd name="connsiteX23" fmla="*/ 44223 w 149070"/>
                <a:gd name="connsiteY23" fmla="*/ 66672 h 189958"/>
                <a:gd name="connsiteX24" fmla="*/ 58679 w 149070"/>
                <a:gd name="connsiteY24" fmla="*/ 74611 h 189958"/>
                <a:gd name="connsiteX25" fmla="*/ 82645 w 149070"/>
                <a:gd name="connsiteY25" fmla="*/ 81227 h 189958"/>
                <a:gd name="connsiteX26" fmla="*/ 116787 w 149070"/>
                <a:gd name="connsiteY26" fmla="*/ 90678 h 189958"/>
                <a:gd name="connsiteX27" fmla="*/ 139516 w 149070"/>
                <a:gd name="connsiteY27" fmla="*/ 106461 h 189958"/>
                <a:gd name="connsiteX28" fmla="*/ 149027 w 149070"/>
                <a:gd name="connsiteY28" fmla="*/ 134815 h 189958"/>
                <a:gd name="connsiteX29" fmla="*/ 140658 w 149070"/>
                <a:gd name="connsiteY29" fmla="*/ 162601 h 189958"/>
                <a:gd name="connsiteX30" fmla="*/ 115265 w 149070"/>
                <a:gd name="connsiteY30" fmla="*/ 182449 h 189958"/>
                <a:gd name="connsiteX31" fmla="*/ 73705 w 149070"/>
                <a:gd name="connsiteY31" fmla="*/ 189915 h 189958"/>
                <a:gd name="connsiteX32" fmla="*/ 31860 w 149070"/>
                <a:gd name="connsiteY32" fmla="*/ 184717 h 1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9070" h="189958">
                  <a:moveTo>
                    <a:pt x="31860" y="184717"/>
                  </a:moveTo>
                  <a:cubicBezTo>
                    <a:pt x="20251" y="181571"/>
                    <a:pt x="9410" y="176104"/>
                    <a:pt x="0" y="168650"/>
                  </a:cubicBezTo>
                  <a:lnTo>
                    <a:pt x="11983" y="141903"/>
                  </a:lnTo>
                  <a:cubicBezTo>
                    <a:pt x="20589" y="148358"/>
                    <a:pt x="30237" y="153312"/>
                    <a:pt x="40514" y="156552"/>
                  </a:cubicBezTo>
                  <a:cubicBezTo>
                    <a:pt x="51244" y="160282"/>
                    <a:pt x="62527" y="162199"/>
                    <a:pt x="73895" y="162223"/>
                  </a:cubicBezTo>
                  <a:cubicBezTo>
                    <a:pt x="84651" y="162973"/>
                    <a:pt x="95401" y="160679"/>
                    <a:pt x="104899" y="155607"/>
                  </a:cubicBezTo>
                  <a:cubicBezTo>
                    <a:pt x="111266" y="152068"/>
                    <a:pt x="115199" y="145373"/>
                    <a:pt x="115170" y="138123"/>
                  </a:cubicBezTo>
                  <a:cubicBezTo>
                    <a:pt x="115315" y="133148"/>
                    <a:pt x="113223" y="128368"/>
                    <a:pt x="109464" y="125080"/>
                  </a:cubicBezTo>
                  <a:cubicBezTo>
                    <a:pt x="105245" y="121380"/>
                    <a:pt x="100286" y="118610"/>
                    <a:pt x="94913" y="116952"/>
                  </a:cubicBezTo>
                  <a:cubicBezTo>
                    <a:pt x="89112" y="115062"/>
                    <a:pt x="81123" y="112888"/>
                    <a:pt x="70947" y="110336"/>
                  </a:cubicBezTo>
                  <a:cubicBezTo>
                    <a:pt x="59255" y="107780"/>
                    <a:pt x="47753" y="104433"/>
                    <a:pt x="36520" y="100318"/>
                  </a:cubicBezTo>
                  <a:cubicBezTo>
                    <a:pt x="27627" y="97124"/>
                    <a:pt x="19705" y="91723"/>
                    <a:pt x="13505" y="84629"/>
                  </a:cubicBezTo>
                  <a:cubicBezTo>
                    <a:pt x="6789" y="76520"/>
                    <a:pt x="3394" y="66194"/>
                    <a:pt x="3994" y="55709"/>
                  </a:cubicBezTo>
                  <a:cubicBezTo>
                    <a:pt x="3864" y="45638"/>
                    <a:pt x="6779" y="35760"/>
                    <a:pt x="12364" y="27355"/>
                  </a:cubicBezTo>
                  <a:cubicBezTo>
                    <a:pt x="18688" y="18426"/>
                    <a:pt x="27472" y="11501"/>
                    <a:pt x="37661" y="7413"/>
                  </a:cubicBezTo>
                  <a:cubicBezTo>
                    <a:pt x="50826" y="2151"/>
                    <a:pt x="64942" y="-358"/>
                    <a:pt x="79126" y="41"/>
                  </a:cubicBezTo>
                  <a:cubicBezTo>
                    <a:pt x="90446" y="56"/>
                    <a:pt x="101721" y="1452"/>
                    <a:pt x="112698" y="4200"/>
                  </a:cubicBezTo>
                  <a:cubicBezTo>
                    <a:pt x="122825" y="6654"/>
                    <a:pt x="132469" y="10775"/>
                    <a:pt x="141229" y="16392"/>
                  </a:cubicBezTo>
                  <a:lnTo>
                    <a:pt x="130291" y="43139"/>
                  </a:lnTo>
                  <a:cubicBezTo>
                    <a:pt x="122304" y="38436"/>
                    <a:pt x="113737" y="34782"/>
                    <a:pt x="104804" y="32270"/>
                  </a:cubicBezTo>
                  <a:cubicBezTo>
                    <a:pt x="96389" y="29881"/>
                    <a:pt x="87687" y="28641"/>
                    <a:pt x="78936" y="28584"/>
                  </a:cubicBezTo>
                  <a:cubicBezTo>
                    <a:pt x="68296" y="27815"/>
                    <a:pt x="57667" y="30217"/>
                    <a:pt x="48408" y="35483"/>
                  </a:cubicBezTo>
                  <a:cubicBezTo>
                    <a:pt x="42101" y="39412"/>
                    <a:pt x="38315" y="46327"/>
                    <a:pt x="38422" y="53724"/>
                  </a:cubicBezTo>
                  <a:cubicBezTo>
                    <a:pt x="38261" y="58694"/>
                    <a:pt x="40398" y="63465"/>
                    <a:pt x="44223" y="66672"/>
                  </a:cubicBezTo>
                  <a:cubicBezTo>
                    <a:pt x="48432" y="70290"/>
                    <a:pt x="53356" y="72994"/>
                    <a:pt x="58679" y="74611"/>
                  </a:cubicBezTo>
                  <a:cubicBezTo>
                    <a:pt x="64575" y="76596"/>
                    <a:pt x="72564" y="78769"/>
                    <a:pt x="82645" y="81227"/>
                  </a:cubicBezTo>
                  <a:cubicBezTo>
                    <a:pt x="94224" y="83620"/>
                    <a:pt x="105630" y="86777"/>
                    <a:pt x="116787" y="90678"/>
                  </a:cubicBezTo>
                  <a:cubicBezTo>
                    <a:pt x="125523" y="94059"/>
                    <a:pt x="133318" y="99471"/>
                    <a:pt x="139516" y="106461"/>
                  </a:cubicBezTo>
                  <a:cubicBezTo>
                    <a:pt x="146113" y="114415"/>
                    <a:pt x="149502" y="124519"/>
                    <a:pt x="149027" y="134815"/>
                  </a:cubicBezTo>
                  <a:cubicBezTo>
                    <a:pt x="149168" y="144710"/>
                    <a:pt x="146246" y="154410"/>
                    <a:pt x="140658" y="162601"/>
                  </a:cubicBezTo>
                  <a:cubicBezTo>
                    <a:pt x="134294" y="171510"/>
                    <a:pt x="125476" y="178402"/>
                    <a:pt x="115265" y="182449"/>
                  </a:cubicBezTo>
                  <a:cubicBezTo>
                    <a:pt x="102084" y="187780"/>
                    <a:pt x="87930" y="190322"/>
                    <a:pt x="73705" y="189915"/>
                  </a:cubicBezTo>
                  <a:cubicBezTo>
                    <a:pt x="59574" y="190262"/>
                    <a:pt x="45470" y="188510"/>
                    <a:pt x="31860" y="18471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47E152B-C562-1BDD-E3E2-B7AE9A535F24}"/>
                </a:ext>
              </a:extLst>
            </p:cNvPr>
            <p:cNvSpPr/>
            <p:nvPr/>
          </p:nvSpPr>
          <p:spPr>
            <a:xfrm>
              <a:off x="20018997" y="6836726"/>
              <a:ext cx="237468" cy="143358"/>
            </a:xfrm>
            <a:custGeom>
              <a:avLst/>
              <a:gdLst>
                <a:gd name="connsiteX0" fmla="*/ 221591 w 237468"/>
                <a:gd name="connsiteY0" fmla="*/ 15484 h 143358"/>
                <a:gd name="connsiteX1" fmla="*/ 237283 w 237468"/>
                <a:gd name="connsiteY1" fmla="*/ 61984 h 143358"/>
                <a:gd name="connsiteX2" fmla="*/ 237283 w 237468"/>
                <a:gd name="connsiteY2" fmla="*/ 143358 h 143358"/>
                <a:gd name="connsiteX3" fmla="*/ 203996 w 237468"/>
                <a:gd name="connsiteY3" fmla="*/ 143358 h 143358"/>
                <a:gd name="connsiteX4" fmla="*/ 203996 w 237468"/>
                <a:gd name="connsiteY4" fmla="*/ 66237 h 143358"/>
                <a:gd name="connsiteX5" fmla="*/ 195722 w 237468"/>
                <a:gd name="connsiteY5" fmla="*/ 37883 h 143358"/>
                <a:gd name="connsiteX6" fmla="*/ 172042 w 237468"/>
                <a:gd name="connsiteY6" fmla="*/ 28432 h 143358"/>
                <a:gd name="connsiteX7" fmla="*/ 145128 w 237468"/>
                <a:gd name="connsiteY7" fmla="*/ 39396 h 143358"/>
                <a:gd name="connsiteX8" fmla="*/ 135047 w 237468"/>
                <a:gd name="connsiteY8" fmla="*/ 70774 h 143358"/>
                <a:gd name="connsiteX9" fmla="*/ 135047 w 237468"/>
                <a:gd name="connsiteY9" fmla="*/ 143358 h 143358"/>
                <a:gd name="connsiteX10" fmla="*/ 101760 w 237468"/>
                <a:gd name="connsiteY10" fmla="*/ 143358 h 143358"/>
                <a:gd name="connsiteX11" fmla="*/ 101760 w 237468"/>
                <a:gd name="connsiteY11" fmla="*/ 66237 h 143358"/>
                <a:gd name="connsiteX12" fmla="*/ 93487 w 237468"/>
                <a:gd name="connsiteY12" fmla="*/ 37883 h 143358"/>
                <a:gd name="connsiteX13" fmla="*/ 69806 w 237468"/>
                <a:gd name="connsiteY13" fmla="*/ 28432 h 143358"/>
                <a:gd name="connsiteX14" fmla="*/ 42796 w 237468"/>
                <a:gd name="connsiteY14" fmla="*/ 39396 h 143358"/>
                <a:gd name="connsiteX15" fmla="*/ 33286 w 237468"/>
                <a:gd name="connsiteY15" fmla="*/ 70868 h 143358"/>
                <a:gd name="connsiteX16" fmla="*/ 33286 w 237468"/>
                <a:gd name="connsiteY16" fmla="*/ 143358 h 143358"/>
                <a:gd name="connsiteX17" fmla="*/ 0 w 237468"/>
                <a:gd name="connsiteY17" fmla="*/ 143358 h 143358"/>
                <a:gd name="connsiteX18" fmla="*/ 0 w 237468"/>
                <a:gd name="connsiteY18" fmla="*/ 1591 h 143358"/>
                <a:gd name="connsiteX19" fmla="*/ 31669 w 237468"/>
                <a:gd name="connsiteY19" fmla="*/ 1591 h 143358"/>
                <a:gd name="connsiteX20" fmla="*/ 31669 w 237468"/>
                <a:gd name="connsiteY20" fmla="*/ 19643 h 143358"/>
                <a:gd name="connsiteX21" fmla="*/ 51641 w 237468"/>
                <a:gd name="connsiteY21" fmla="*/ 5088 h 143358"/>
                <a:gd name="connsiteX22" fmla="*/ 78270 w 237468"/>
                <a:gd name="connsiteY22" fmla="*/ 79 h 143358"/>
                <a:gd name="connsiteX23" fmla="*/ 106801 w 237468"/>
                <a:gd name="connsiteY23" fmla="*/ 6033 h 143358"/>
                <a:gd name="connsiteX24" fmla="*/ 126392 w 237468"/>
                <a:gd name="connsiteY24" fmla="*/ 23612 h 143358"/>
                <a:gd name="connsiteX25" fmla="*/ 148456 w 237468"/>
                <a:gd name="connsiteY25" fmla="*/ 6222 h 143358"/>
                <a:gd name="connsiteX26" fmla="*/ 179079 w 237468"/>
                <a:gd name="connsiteY26" fmla="*/ 79 h 143358"/>
                <a:gd name="connsiteX27" fmla="*/ 221591 w 237468"/>
                <a:gd name="connsiteY27" fmla="*/ 15484 h 1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468" h="143358">
                  <a:moveTo>
                    <a:pt x="221591" y="15484"/>
                  </a:moveTo>
                  <a:cubicBezTo>
                    <a:pt x="232932" y="28238"/>
                    <a:pt x="238593" y="45013"/>
                    <a:pt x="237283" y="61984"/>
                  </a:cubicBezTo>
                  <a:lnTo>
                    <a:pt x="237283" y="143358"/>
                  </a:lnTo>
                  <a:lnTo>
                    <a:pt x="203996" y="143358"/>
                  </a:lnTo>
                  <a:lnTo>
                    <a:pt x="203996" y="66237"/>
                  </a:lnTo>
                  <a:cubicBezTo>
                    <a:pt x="204821" y="56098"/>
                    <a:pt x="201877" y="46011"/>
                    <a:pt x="195722" y="37883"/>
                  </a:cubicBezTo>
                  <a:cubicBezTo>
                    <a:pt x="189665" y="31348"/>
                    <a:pt x="180965" y="27876"/>
                    <a:pt x="172042" y="28432"/>
                  </a:cubicBezTo>
                  <a:cubicBezTo>
                    <a:pt x="161895" y="28033"/>
                    <a:pt x="152074" y="32034"/>
                    <a:pt x="145128" y="39396"/>
                  </a:cubicBezTo>
                  <a:cubicBezTo>
                    <a:pt x="137888" y="48208"/>
                    <a:pt x="134285" y="59423"/>
                    <a:pt x="135047" y="70774"/>
                  </a:cubicBezTo>
                  <a:lnTo>
                    <a:pt x="135047" y="143358"/>
                  </a:lnTo>
                  <a:lnTo>
                    <a:pt x="101760" y="143358"/>
                  </a:lnTo>
                  <a:lnTo>
                    <a:pt x="101760" y="66237"/>
                  </a:lnTo>
                  <a:cubicBezTo>
                    <a:pt x="102585" y="56098"/>
                    <a:pt x="99641" y="46011"/>
                    <a:pt x="93487" y="37883"/>
                  </a:cubicBezTo>
                  <a:cubicBezTo>
                    <a:pt x="87413" y="31371"/>
                    <a:pt x="78725" y="27904"/>
                    <a:pt x="69806" y="28432"/>
                  </a:cubicBezTo>
                  <a:cubicBezTo>
                    <a:pt x="59619" y="27967"/>
                    <a:pt x="49742" y="31976"/>
                    <a:pt x="42796" y="39396"/>
                  </a:cubicBezTo>
                  <a:cubicBezTo>
                    <a:pt x="35738" y="48315"/>
                    <a:pt x="32340" y="59560"/>
                    <a:pt x="33286" y="70868"/>
                  </a:cubicBezTo>
                  <a:lnTo>
                    <a:pt x="33286" y="143358"/>
                  </a:lnTo>
                  <a:lnTo>
                    <a:pt x="0" y="143358"/>
                  </a:lnTo>
                  <a:lnTo>
                    <a:pt x="0" y="1591"/>
                  </a:lnTo>
                  <a:lnTo>
                    <a:pt x="31669" y="1591"/>
                  </a:lnTo>
                  <a:lnTo>
                    <a:pt x="31669" y="19643"/>
                  </a:lnTo>
                  <a:cubicBezTo>
                    <a:pt x="37035" y="13247"/>
                    <a:pt x="43891" y="8251"/>
                    <a:pt x="51641" y="5088"/>
                  </a:cubicBezTo>
                  <a:cubicBezTo>
                    <a:pt x="60078" y="1621"/>
                    <a:pt x="69142" y="-84"/>
                    <a:pt x="78270" y="79"/>
                  </a:cubicBezTo>
                  <a:cubicBezTo>
                    <a:pt x="88114" y="-134"/>
                    <a:pt x="97875" y="1903"/>
                    <a:pt x="106801" y="6033"/>
                  </a:cubicBezTo>
                  <a:cubicBezTo>
                    <a:pt x="114928" y="9852"/>
                    <a:pt x="121742" y="15967"/>
                    <a:pt x="126392" y="23612"/>
                  </a:cubicBezTo>
                  <a:cubicBezTo>
                    <a:pt x="132234" y="16138"/>
                    <a:pt x="139802" y="10172"/>
                    <a:pt x="148456" y="6222"/>
                  </a:cubicBezTo>
                  <a:cubicBezTo>
                    <a:pt x="158114" y="2051"/>
                    <a:pt x="168550" y="-43"/>
                    <a:pt x="179079" y="79"/>
                  </a:cubicBezTo>
                  <a:cubicBezTo>
                    <a:pt x="194767" y="-738"/>
                    <a:pt x="210114" y="4823"/>
                    <a:pt x="221591" y="1548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B5F804B-F17F-8357-0D28-8DFA115DE15A}"/>
                </a:ext>
              </a:extLst>
            </p:cNvPr>
            <p:cNvSpPr/>
            <p:nvPr/>
          </p:nvSpPr>
          <p:spPr>
            <a:xfrm>
              <a:off x="20283656" y="6836604"/>
              <a:ext cx="129821" cy="144920"/>
            </a:xfrm>
            <a:custGeom>
              <a:avLst/>
              <a:gdLst>
                <a:gd name="connsiteX0" fmla="*/ 112996 w 129821"/>
                <a:gd name="connsiteY0" fmla="*/ 15134 h 144920"/>
                <a:gd name="connsiteX1" fmla="*/ 129639 w 129821"/>
                <a:gd name="connsiteY1" fmla="*/ 60216 h 144920"/>
                <a:gd name="connsiteX2" fmla="*/ 129639 w 129821"/>
                <a:gd name="connsiteY2" fmla="*/ 143481 h 144920"/>
                <a:gd name="connsiteX3" fmla="*/ 98255 w 129821"/>
                <a:gd name="connsiteY3" fmla="*/ 143481 h 144920"/>
                <a:gd name="connsiteX4" fmla="*/ 98255 w 129821"/>
                <a:gd name="connsiteY4" fmla="*/ 125902 h 144920"/>
                <a:gd name="connsiteX5" fmla="*/ 80851 w 129821"/>
                <a:gd name="connsiteY5" fmla="*/ 140079 h 144920"/>
                <a:gd name="connsiteX6" fmla="*/ 53557 w 129821"/>
                <a:gd name="connsiteY6" fmla="*/ 144899 h 144920"/>
                <a:gd name="connsiteX7" fmla="*/ 25596 w 129821"/>
                <a:gd name="connsiteY7" fmla="*/ 139512 h 144920"/>
                <a:gd name="connsiteX8" fmla="*/ 6576 w 129821"/>
                <a:gd name="connsiteY8" fmla="*/ 124390 h 144920"/>
                <a:gd name="connsiteX9" fmla="*/ 13 w 129821"/>
                <a:gd name="connsiteY9" fmla="*/ 102558 h 144920"/>
                <a:gd name="connsiteX10" fmla="*/ 14279 w 129821"/>
                <a:gd name="connsiteY10" fmla="*/ 72030 h 144920"/>
                <a:gd name="connsiteX11" fmla="*/ 59168 w 129821"/>
                <a:gd name="connsiteY11" fmla="*/ 60500 h 144920"/>
                <a:gd name="connsiteX12" fmla="*/ 95877 w 129821"/>
                <a:gd name="connsiteY12" fmla="*/ 60500 h 144920"/>
                <a:gd name="connsiteX13" fmla="*/ 95877 w 129821"/>
                <a:gd name="connsiteY13" fmla="*/ 58421 h 144920"/>
                <a:gd name="connsiteX14" fmla="*/ 87033 w 129821"/>
                <a:gd name="connsiteY14" fmla="*/ 35643 h 144920"/>
                <a:gd name="connsiteX15" fmla="*/ 60499 w 129821"/>
                <a:gd name="connsiteY15" fmla="*/ 27704 h 144920"/>
                <a:gd name="connsiteX16" fmla="*/ 36913 w 129821"/>
                <a:gd name="connsiteY16" fmla="*/ 31390 h 144920"/>
                <a:gd name="connsiteX17" fmla="*/ 17322 w 129821"/>
                <a:gd name="connsiteY17" fmla="*/ 41692 h 144920"/>
                <a:gd name="connsiteX18" fmla="*/ 4293 w 129821"/>
                <a:gd name="connsiteY18" fmla="*/ 17592 h 144920"/>
                <a:gd name="connsiteX19" fmla="*/ 31207 w 129821"/>
                <a:gd name="connsiteY19" fmla="*/ 4643 h 144920"/>
                <a:gd name="connsiteX20" fmla="*/ 64493 w 129821"/>
                <a:gd name="connsiteY20" fmla="*/ 201 h 144920"/>
                <a:gd name="connsiteX21" fmla="*/ 112996 w 129821"/>
                <a:gd name="connsiteY21" fmla="*/ 15134 h 144920"/>
                <a:gd name="connsiteX22" fmla="*/ 82658 w 129821"/>
                <a:gd name="connsiteY22" fmla="*/ 115128 h 144920"/>
                <a:gd name="connsiteX23" fmla="*/ 96353 w 129821"/>
                <a:gd name="connsiteY23" fmla="*/ 98872 h 144920"/>
                <a:gd name="connsiteX24" fmla="*/ 96353 w 129821"/>
                <a:gd name="connsiteY24" fmla="*/ 82427 h 144920"/>
                <a:gd name="connsiteX25" fmla="*/ 62021 w 129821"/>
                <a:gd name="connsiteY25" fmla="*/ 82427 h 144920"/>
                <a:gd name="connsiteX26" fmla="*/ 33490 w 129821"/>
                <a:gd name="connsiteY26" fmla="*/ 101329 h 144920"/>
                <a:gd name="connsiteX27" fmla="*/ 40622 w 129821"/>
                <a:gd name="connsiteY27" fmla="*/ 115600 h 144920"/>
                <a:gd name="connsiteX28" fmla="*/ 60594 w 129821"/>
                <a:gd name="connsiteY28" fmla="*/ 120893 h 144920"/>
                <a:gd name="connsiteX29" fmla="*/ 82658 w 129821"/>
                <a:gd name="connsiteY29" fmla="*/ 115128 h 1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9821" h="144920">
                  <a:moveTo>
                    <a:pt x="112996" y="15134"/>
                  </a:moveTo>
                  <a:cubicBezTo>
                    <a:pt x="124899" y="27027"/>
                    <a:pt x="130979" y="43495"/>
                    <a:pt x="129639" y="60216"/>
                  </a:cubicBezTo>
                  <a:lnTo>
                    <a:pt x="129639" y="143481"/>
                  </a:lnTo>
                  <a:lnTo>
                    <a:pt x="98255" y="143481"/>
                  </a:lnTo>
                  <a:lnTo>
                    <a:pt x="98255" y="125902"/>
                  </a:lnTo>
                  <a:cubicBezTo>
                    <a:pt x="93965" y="132209"/>
                    <a:pt x="87917" y="137136"/>
                    <a:pt x="80851" y="140079"/>
                  </a:cubicBezTo>
                  <a:cubicBezTo>
                    <a:pt x="72172" y="143495"/>
                    <a:pt x="62888" y="145134"/>
                    <a:pt x="53557" y="144899"/>
                  </a:cubicBezTo>
                  <a:cubicBezTo>
                    <a:pt x="43956" y="145108"/>
                    <a:pt x="34423" y="143271"/>
                    <a:pt x="25596" y="139512"/>
                  </a:cubicBezTo>
                  <a:cubicBezTo>
                    <a:pt x="17935" y="136376"/>
                    <a:pt x="11336" y="131129"/>
                    <a:pt x="6576" y="124390"/>
                  </a:cubicBezTo>
                  <a:cubicBezTo>
                    <a:pt x="2181" y="117956"/>
                    <a:pt x="-110" y="110332"/>
                    <a:pt x="13" y="102558"/>
                  </a:cubicBezTo>
                  <a:cubicBezTo>
                    <a:pt x="-303" y="90723"/>
                    <a:pt x="4976" y="79425"/>
                    <a:pt x="14279" y="72030"/>
                  </a:cubicBezTo>
                  <a:cubicBezTo>
                    <a:pt x="27517" y="63293"/>
                    <a:pt x="43327" y="59232"/>
                    <a:pt x="59168" y="60500"/>
                  </a:cubicBezTo>
                  <a:lnTo>
                    <a:pt x="95877" y="60500"/>
                  </a:lnTo>
                  <a:lnTo>
                    <a:pt x="95877" y="58421"/>
                  </a:lnTo>
                  <a:cubicBezTo>
                    <a:pt x="96430" y="49907"/>
                    <a:pt x="93197" y="41581"/>
                    <a:pt x="87033" y="35643"/>
                  </a:cubicBezTo>
                  <a:cubicBezTo>
                    <a:pt x="79473" y="29842"/>
                    <a:pt x="70026" y="27015"/>
                    <a:pt x="60499" y="27704"/>
                  </a:cubicBezTo>
                  <a:cubicBezTo>
                    <a:pt x="52492" y="27704"/>
                    <a:pt x="44534" y="28948"/>
                    <a:pt x="36913" y="31390"/>
                  </a:cubicBezTo>
                  <a:cubicBezTo>
                    <a:pt x="29787" y="33565"/>
                    <a:pt x="23140" y="37060"/>
                    <a:pt x="17322" y="41692"/>
                  </a:cubicBezTo>
                  <a:lnTo>
                    <a:pt x="4293" y="17592"/>
                  </a:lnTo>
                  <a:cubicBezTo>
                    <a:pt x="12406" y="11700"/>
                    <a:pt x="21524" y="7313"/>
                    <a:pt x="31207" y="4643"/>
                  </a:cubicBezTo>
                  <a:cubicBezTo>
                    <a:pt x="42045" y="1650"/>
                    <a:pt x="53246" y="155"/>
                    <a:pt x="64493" y="201"/>
                  </a:cubicBezTo>
                  <a:cubicBezTo>
                    <a:pt x="81984" y="-1134"/>
                    <a:pt x="99329" y="4206"/>
                    <a:pt x="112996" y="15134"/>
                  </a:cubicBezTo>
                  <a:close/>
                  <a:moveTo>
                    <a:pt x="82658" y="115128"/>
                  </a:moveTo>
                  <a:cubicBezTo>
                    <a:pt x="89015" y="111489"/>
                    <a:pt x="93867" y="105730"/>
                    <a:pt x="96353" y="98872"/>
                  </a:cubicBezTo>
                  <a:lnTo>
                    <a:pt x="96353" y="82427"/>
                  </a:lnTo>
                  <a:lnTo>
                    <a:pt x="62021" y="82427"/>
                  </a:lnTo>
                  <a:cubicBezTo>
                    <a:pt x="43000" y="82427"/>
                    <a:pt x="33490" y="88759"/>
                    <a:pt x="33490" y="101329"/>
                  </a:cubicBezTo>
                  <a:cubicBezTo>
                    <a:pt x="33288" y="106978"/>
                    <a:pt x="35971" y="112346"/>
                    <a:pt x="40622" y="115600"/>
                  </a:cubicBezTo>
                  <a:cubicBezTo>
                    <a:pt x="46529" y="119463"/>
                    <a:pt x="53536" y="121320"/>
                    <a:pt x="60594" y="120893"/>
                  </a:cubicBezTo>
                  <a:cubicBezTo>
                    <a:pt x="68336" y="120976"/>
                    <a:pt x="75958" y="118985"/>
                    <a:pt x="82658" y="11512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4DABB0-7173-18F3-9046-6141E6A981E9}"/>
                </a:ext>
              </a:extLst>
            </p:cNvPr>
            <p:cNvSpPr/>
            <p:nvPr/>
          </p:nvSpPr>
          <p:spPr>
            <a:xfrm>
              <a:off x="20445345" y="6836805"/>
              <a:ext cx="82264" cy="143280"/>
            </a:xfrm>
            <a:custGeom>
              <a:avLst/>
              <a:gdLst>
                <a:gd name="connsiteX0" fmla="*/ 82264 w 82264"/>
                <a:gd name="connsiteY0" fmla="*/ 0 h 143280"/>
                <a:gd name="connsiteX1" fmla="*/ 82264 w 82264"/>
                <a:gd name="connsiteY1" fmla="*/ 31473 h 143280"/>
                <a:gd name="connsiteX2" fmla="*/ 74561 w 82264"/>
                <a:gd name="connsiteY2" fmla="*/ 30622 h 143280"/>
                <a:gd name="connsiteX3" fmla="*/ 44223 w 82264"/>
                <a:gd name="connsiteY3" fmla="*/ 41869 h 143280"/>
                <a:gd name="connsiteX4" fmla="*/ 33286 w 82264"/>
                <a:gd name="connsiteY4" fmla="*/ 74287 h 143280"/>
                <a:gd name="connsiteX5" fmla="*/ 33286 w 82264"/>
                <a:gd name="connsiteY5" fmla="*/ 143280 h 143280"/>
                <a:gd name="connsiteX6" fmla="*/ 0 w 82264"/>
                <a:gd name="connsiteY6" fmla="*/ 143280 h 143280"/>
                <a:gd name="connsiteX7" fmla="*/ 0 w 82264"/>
                <a:gd name="connsiteY7" fmla="*/ 1513 h 143280"/>
                <a:gd name="connsiteX8" fmla="*/ 31669 w 82264"/>
                <a:gd name="connsiteY8" fmla="*/ 1513 h 143280"/>
                <a:gd name="connsiteX9" fmla="*/ 31669 w 82264"/>
                <a:gd name="connsiteY9" fmla="*/ 22211 h 143280"/>
                <a:gd name="connsiteX10" fmla="*/ 82264 w 82264"/>
                <a:gd name="connsiteY10" fmla="*/ 0 h 1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4" h="143280">
                  <a:moveTo>
                    <a:pt x="82264" y="0"/>
                  </a:moveTo>
                  <a:lnTo>
                    <a:pt x="82264" y="31473"/>
                  </a:lnTo>
                  <a:cubicBezTo>
                    <a:pt x="79731" y="30940"/>
                    <a:pt x="77150" y="30655"/>
                    <a:pt x="74561" y="30622"/>
                  </a:cubicBezTo>
                  <a:cubicBezTo>
                    <a:pt x="63309" y="29983"/>
                    <a:pt x="52304" y="34063"/>
                    <a:pt x="44223" y="41869"/>
                  </a:cubicBezTo>
                  <a:cubicBezTo>
                    <a:pt x="36408" y="50813"/>
                    <a:pt x="32476" y="62469"/>
                    <a:pt x="33286" y="74287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3"/>
                  </a:lnTo>
                  <a:lnTo>
                    <a:pt x="31669" y="1513"/>
                  </a:lnTo>
                  <a:lnTo>
                    <a:pt x="31669" y="22211"/>
                  </a:lnTo>
                  <a:cubicBezTo>
                    <a:pt x="41306" y="7341"/>
                    <a:pt x="58172" y="-63"/>
                    <a:pt x="82264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9862CF-921D-7B05-AFE6-0B09A8F6ECE6}"/>
                </a:ext>
              </a:extLst>
            </p:cNvPr>
            <p:cNvSpPr/>
            <p:nvPr/>
          </p:nvSpPr>
          <p:spPr>
            <a:xfrm>
              <a:off x="20547106" y="6807129"/>
              <a:ext cx="104328" cy="174474"/>
            </a:xfrm>
            <a:custGeom>
              <a:avLst/>
              <a:gdLst>
                <a:gd name="connsiteX0" fmla="*/ 104328 w 104328"/>
                <a:gd name="connsiteY0" fmla="*/ 164828 h 174474"/>
                <a:gd name="connsiteX1" fmla="*/ 90063 w 104328"/>
                <a:gd name="connsiteY1" fmla="*/ 172011 h 174474"/>
                <a:gd name="connsiteX2" fmla="*/ 72374 w 104328"/>
                <a:gd name="connsiteY2" fmla="*/ 174374 h 174474"/>
                <a:gd name="connsiteX3" fmla="*/ 36139 w 104328"/>
                <a:gd name="connsiteY3" fmla="*/ 162182 h 174474"/>
                <a:gd name="connsiteX4" fmla="*/ 23396 w 104328"/>
                <a:gd name="connsiteY4" fmla="*/ 126740 h 174474"/>
                <a:gd name="connsiteX5" fmla="*/ 23395 w 104328"/>
                <a:gd name="connsiteY5" fmla="*/ 58786 h 174474"/>
                <a:gd name="connsiteX6" fmla="*/ 0 w 104328"/>
                <a:gd name="connsiteY6" fmla="*/ 58786 h 174474"/>
                <a:gd name="connsiteX7" fmla="*/ 0 w 104328"/>
                <a:gd name="connsiteY7" fmla="*/ 32323 h 174474"/>
                <a:gd name="connsiteX8" fmla="*/ 23395 w 104328"/>
                <a:gd name="connsiteY8" fmla="*/ 32323 h 174474"/>
                <a:gd name="connsiteX9" fmla="*/ 23395 w 104328"/>
                <a:gd name="connsiteY9" fmla="*/ 0 h 174474"/>
                <a:gd name="connsiteX10" fmla="*/ 56681 w 104328"/>
                <a:gd name="connsiteY10" fmla="*/ 0 h 174474"/>
                <a:gd name="connsiteX11" fmla="*/ 56681 w 104328"/>
                <a:gd name="connsiteY11" fmla="*/ 32323 h 174474"/>
                <a:gd name="connsiteX12" fmla="*/ 94723 w 104328"/>
                <a:gd name="connsiteY12" fmla="*/ 32323 h 174474"/>
                <a:gd name="connsiteX13" fmla="*/ 94723 w 104328"/>
                <a:gd name="connsiteY13" fmla="*/ 58786 h 174474"/>
                <a:gd name="connsiteX14" fmla="*/ 56681 w 104328"/>
                <a:gd name="connsiteY14" fmla="*/ 58786 h 174474"/>
                <a:gd name="connsiteX15" fmla="*/ 56681 w 104328"/>
                <a:gd name="connsiteY15" fmla="*/ 125700 h 174474"/>
                <a:gd name="connsiteX16" fmla="*/ 61722 w 104328"/>
                <a:gd name="connsiteY16" fmla="*/ 141389 h 174474"/>
                <a:gd name="connsiteX17" fmla="*/ 76368 w 104328"/>
                <a:gd name="connsiteY17" fmla="*/ 146871 h 174474"/>
                <a:gd name="connsiteX18" fmla="*/ 95389 w 104328"/>
                <a:gd name="connsiteY18" fmla="*/ 14101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328" h="174474">
                  <a:moveTo>
                    <a:pt x="104328" y="164828"/>
                  </a:moveTo>
                  <a:cubicBezTo>
                    <a:pt x="100127" y="168181"/>
                    <a:pt x="95268" y="170627"/>
                    <a:pt x="90063" y="172011"/>
                  </a:cubicBezTo>
                  <a:cubicBezTo>
                    <a:pt x="84310" y="173635"/>
                    <a:pt x="78353" y="174430"/>
                    <a:pt x="72374" y="174374"/>
                  </a:cubicBezTo>
                  <a:cubicBezTo>
                    <a:pt x="59151" y="175210"/>
                    <a:pt x="46131" y="170829"/>
                    <a:pt x="36139" y="162182"/>
                  </a:cubicBezTo>
                  <a:cubicBezTo>
                    <a:pt x="27136" y="152631"/>
                    <a:pt x="22522" y="139798"/>
                    <a:pt x="23396" y="126740"/>
                  </a:cubicBezTo>
                  <a:lnTo>
                    <a:pt x="23395" y="58786"/>
                  </a:lnTo>
                  <a:lnTo>
                    <a:pt x="0" y="58786"/>
                  </a:lnTo>
                  <a:lnTo>
                    <a:pt x="0" y="32323"/>
                  </a:lnTo>
                  <a:lnTo>
                    <a:pt x="23395" y="32323"/>
                  </a:lnTo>
                  <a:lnTo>
                    <a:pt x="23395" y="0"/>
                  </a:lnTo>
                  <a:lnTo>
                    <a:pt x="56681" y="0"/>
                  </a:lnTo>
                  <a:lnTo>
                    <a:pt x="56681" y="32323"/>
                  </a:lnTo>
                  <a:lnTo>
                    <a:pt x="94723" y="32323"/>
                  </a:lnTo>
                  <a:lnTo>
                    <a:pt x="94723" y="58786"/>
                  </a:lnTo>
                  <a:lnTo>
                    <a:pt x="56681" y="58786"/>
                  </a:lnTo>
                  <a:lnTo>
                    <a:pt x="56681" y="125700"/>
                  </a:lnTo>
                  <a:cubicBezTo>
                    <a:pt x="56286" y="131378"/>
                    <a:pt x="58089" y="136990"/>
                    <a:pt x="61722" y="141389"/>
                  </a:cubicBezTo>
                  <a:cubicBezTo>
                    <a:pt x="65586" y="145220"/>
                    <a:pt x="70921" y="147217"/>
                    <a:pt x="76368" y="146871"/>
                  </a:cubicBezTo>
                  <a:cubicBezTo>
                    <a:pt x="83204" y="147201"/>
                    <a:pt x="89939" y="145127"/>
                    <a:pt x="95389" y="141011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531179-2B4B-DB9A-BBC0-5E34E6E2C337}"/>
                </a:ext>
              </a:extLst>
            </p:cNvPr>
            <p:cNvSpPr/>
            <p:nvPr/>
          </p:nvSpPr>
          <p:spPr>
            <a:xfrm>
              <a:off x="20825948" y="6794438"/>
              <a:ext cx="156057" cy="185647"/>
            </a:xfrm>
            <a:custGeom>
              <a:avLst/>
              <a:gdLst>
                <a:gd name="connsiteX0" fmla="*/ 118879 w 156057"/>
                <a:gd name="connsiteY0" fmla="*/ 7965 h 185647"/>
                <a:gd name="connsiteX1" fmla="*/ 146459 w 156057"/>
                <a:gd name="connsiteY1" fmla="*/ 30648 h 185647"/>
                <a:gd name="connsiteX2" fmla="*/ 146459 w 156057"/>
                <a:gd name="connsiteY2" fmla="*/ 100965 h 185647"/>
                <a:gd name="connsiteX3" fmla="*/ 118879 w 156057"/>
                <a:gd name="connsiteY3" fmla="*/ 123836 h 185647"/>
                <a:gd name="connsiteX4" fmla="*/ 76653 w 156057"/>
                <a:gd name="connsiteY4" fmla="*/ 131775 h 185647"/>
                <a:gd name="connsiteX5" fmla="*/ 34618 w 156057"/>
                <a:gd name="connsiteY5" fmla="*/ 131775 h 185647"/>
                <a:gd name="connsiteX6" fmla="*/ 34618 w 156057"/>
                <a:gd name="connsiteY6" fmla="*/ 185647 h 185647"/>
                <a:gd name="connsiteX7" fmla="*/ 0 w 156057"/>
                <a:gd name="connsiteY7" fmla="*/ 185647 h 185647"/>
                <a:gd name="connsiteX8" fmla="*/ 0 w 156057"/>
                <a:gd name="connsiteY8" fmla="*/ 26 h 185647"/>
                <a:gd name="connsiteX9" fmla="*/ 76653 w 156057"/>
                <a:gd name="connsiteY9" fmla="*/ 26 h 185647"/>
                <a:gd name="connsiteX10" fmla="*/ 118879 w 156057"/>
                <a:gd name="connsiteY10" fmla="*/ 7965 h 185647"/>
                <a:gd name="connsiteX11" fmla="*/ 109369 w 156057"/>
                <a:gd name="connsiteY11" fmla="*/ 93026 h 185647"/>
                <a:gd name="connsiteX12" fmla="*/ 110456 w 156057"/>
                <a:gd name="connsiteY12" fmla="*/ 39573 h 185647"/>
                <a:gd name="connsiteX13" fmla="*/ 109369 w 156057"/>
                <a:gd name="connsiteY13" fmla="*/ 38492 h 185647"/>
                <a:gd name="connsiteX14" fmla="*/ 75037 w 156057"/>
                <a:gd name="connsiteY14" fmla="*/ 29041 h 185647"/>
                <a:gd name="connsiteX15" fmla="*/ 34523 w 156057"/>
                <a:gd name="connsiteY15" fmla="*/ 29041 h 185647"/>
                <a:gd name="connsiteX16" fmla="*/ 34523 w 156057"/>
                <a:gd name="connsiteY16" fmla="*/ 102571 h 185647"/>
                <a:gd name="connsiteX17" fmla="*/ 75037 w 156057"/>
                <a:gd name="connsiteY17" fmla="*/ 102571 h 185647"/>
                <a:gd name="connsiteX18" fmla="*/ 109464 w 156057"/>
                <a:gd name="connsiteY18" fmla="*/ 93120 h 18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57" h="185647">
                  <a:moveTo>
                    <a:pt x="118879" y="7965"/>
                  </a:moveTo>
                  <a:cubicBezTo>
                    <a:pt x="130131" y="12643"/>
                    <a:pt x="139731" y="20538"/>
                    <a:pt x="146459" y="30648"/>
                  </a:cubicBezTo>
                  <a:cubicBezTo>
                    <a:pt x="159258" y="52361"/>
                    <a:pt x="159258" y="79251"/>
                    <a:pt x="146459" y="100965"/>
                  </a:cubicBezTo>
                  <a:cubicBezTo>
                    <a:pt x="139773" y="111157"/>
                    <a:pt x="130166" y="119123"/>
                    <a:pt x="118879" y="123836"/>
                  </a:cubicBezTo>
                  <a:cubicBezTo>
                    <a:pt x="105520" y="129396"/>
                    <a:pt x="91133" y="132101"/>
                    <a:pt x="76653" y="131775"/>
                  </a:cubicBezTo>
                  <a:lnTo>
                    <a:pt x="34618" y="131775"/>
                  </a:lnTo>
                  <a:lnTo>
                    <a:pt x="34618" y="185647"/>
                  </a:lnTo>
                  <a:lnTo>
                    <a:pt x="0" y="185647"/>
                  </a:lnTo>
                  <a:lnTo>
                    <a:pt x="0" y="26"/>
                  </a:lnTo>
                  <a:lnTo>
                    <a:pt x="76653" y="26"/>
                  </a:lnTo>
                  <a:cubicBezTo>
                    <a:pt x="91133" y="-299"/>
                    <a:pt x="105520" y="2406"/>
                    <a:pt x="118879" y="7965"/>
                  </a:cubicBezTo>
                  <a:close/>
                  <a:moveTo>
                    <a:pt x="109369" y="93026"/>
                  </a:moveTo>
                  <a:cubicBezTo>
                    <a:pt x="124522" y="78563"/>
                    <a:pt x="125008" y="54632"/>
                    <a:pt x="110456" y="39573"/>
                  </a:cubicBezTo>
                  <a:cubicBezTo>
                    <a:pt x="110101" y="39205"/>
                    <a:pt x="109738" y="38845"/>
                    <a:pt x="109369" y="38492"/>
                  </a:cubicBezTo>
                  <a:cubicBezTo>
                    <a:pt x="99352" y="31526"/>
                    <a:pt x="87232" y="28189"/>
                    <a:pt x="75037" y="29041"/>
                  </a:cubicBezTo>
                  <a:lnTo>
                    <a:pt x="34523" y="29041"/>
                  </a:lnTo>
                  <a:lnTo>
                    <a:pt x="34523" y="102571"/>
                  </a:lnTo>
                  <a:lnTo>
                    <a:pt x="75037" y="102571"/>
                  </a:lnTo>
                  <a:cubicBezTo>
                    <a:pt x="87269" y="103492"/>
                    <a:pt x="99442" y="100151"/>
                    <a:pt x="109464" y="9312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BF3B537-9A2F-94A7-1153-C99060DF10BD}"/>
                </a:ext>
              </a:extLst>
            </p:cNvPr>
            <p:cNvSpPr/>
            <p:nvPr/>
          </p:nvSpPr>
          <p:spPr>
            <a:xfrm>
              <a:off x="21003601" y="6836805"/>
              <a:ext cx="82359" cy="143279"/>
            </a:xfrm>
            <a:custGeom>
              <a:avLst/>
              <a:gdLst>
                <a:gd name="connsiteX0" fmla="*/ 82359 w 82359"/>
                <a:gd name="connsiteY0" fmla="*/ 0 h 143279"/>
                <a:gd name="connsiteX1" fmla="*/ 82359 w 82359"/>
                <a:gd name="connsiteY1" fmla="*/ 31472 h 143279"/>
                <a:gd name="connsiteX2" fmla="*/ 74561 w 82359"/>
                <a:gd name="connsiteY2" fmla="*/ 30622 h 143279"/>
                <a:gd name="connsiteX3" fmla="*/ 44223 w 82359"/>
                <a:gd name="connsiteY3" fmla="*/ 41869 h 143279"/>
                <a:gd name="connsiteX4" fmla="*/ 33286 w 82359"/>
                <a:gd name="connsiteY4" fmla="*/ 74286 h 143279"/>
                <a:gd name="connsiteX5" fmla="*/ 33286 w 82359"/>
                <a:gd name="connsiteY5" fmla="*/ 143280 h 143279"/>
                <a:gd name="connsiteX6" fmla="*/ 0 w 82359"/>
                <a:gd name="connsiteY6" fmla="*/ 143280 h 143279"/>
                <a:gd name="connsiteX7" fmla="*/ 0 w 82359"/>
                <a:gd name="connsiteY7" fmla="*/ 1512 h 143279"/>
                <a:gd name="connsiteX8" fmla="*/ 31764 w 82359"/>
                <a:gd name="connsiteY8" fmla="*/ 1512 h 143279"/>
                <a:gd name="connsiteX9" fmla="*/ 31764 w 82359"/>
                <a:gd name="connsiteY9" fmla="*/ 22210 h 143279"/>
                <a:gd name="connsiteX10" fmla="*/ 82359 w 82359"/>
                <a:gd name="connsiteY10" fmla="*/ 0 h 1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3279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2"/>
                  </a:lnTo>
                  <a:lnTo>
                    <a:pt x="31764" y="1512"/>
                  </a:lnTo>
                  <a:lnTo>
                    <a:pt x="31764" y="22210"/>
                  </a:lnTo>
                  <a:cubicBezTo>
                    <a:pt x="41275" y="7372"/>
                    <a:pt x="5782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4B2A16-E9D7-AAF0-7A92-56DB71BBA2BA}"/>
                </a:ext>
              </a:extLst>
            </p:cNvPr>
            <p:cNvSpPr/>
            <p:nvPr/>
          </p:nvSpPr>
          <p:spPr>
            <a:xfrm>
              <a:off x="21096898" y="6836607"/>
              <a:ext cx="145226" cy="144897"/>
            </a:xfrm>
            <a:custGeom>
              <a:avLst/>
              <a:gdLst>
                <a:gd name="connsiteX0" fmla="*/ 144461 w 145226"/>
                <a:gd name="connsiteY0" fmla="*/ 82991 h 144897"/>
                <a:gd name="connsiteX1" fmla="*/ 32905 w 145226"/>
                <a:gd name="connsiteY1" fmla="*/ 82991 h 144897"/>
                <a:gd name="connsiteX2" fmla="*/ 48216 w 145226"/>
                <a:gd name="connsiteY2" fmla="*/ 107753 h 144897"/>
                <a:gd name="connsiteX3" fmla="*/ 79030 w 145226"/>
                <a:gd name="connsiteY3" fmla="*/ 117204 h 144897"/>
                <a:gd name="connsiteX4" fmla="*/ 117641 w 145226"/>
                <a:gd name="connsiteY4" fmla="*/ 101893 h 144897"/>
                <a:gd name="connsiteX5" fmla="*/ 135711 w 145226"/>
                <a:gd name="connsiteY5" fmla="*/ 121929 h 144897"/>
                <a:gd name="connsiteX6" fmla="*/ 111460 w 145226"/>
                <a:gd name="connsiteY6" fmla="*/ 139130 h 144897"/>
                <a:gd name="connsiteX7" fmla="*/ 37185 w 145226"/>
                <a:gd name="connsiteY7" fmla="*/ 135633 h 144897"/>
                <a:gd name="connsiteX8" fmla="*/ 9605 w 145226"/>
                <a:gd name="connsiteY8" fmla="*/ 109832 h 144897"/>
                <a:gd name="connsiteX9" fmla="*/ 9605 w 145226"/>
                <a:gd name="connsiteY9" fmla="*/ 35262 h 144897"/>
                <a:gd name="connsiteX10" fmla="*/ 35758 w 145226"/>
                <a:gd name="connsiteY10" fmla="*/ 9460 h 144897"/>
                <a:gd name="connsiteX11" fmla="*/ 73799 w 145226"/>
                <a:gd name="connsiteY11" fmla="*/ 9 h 144897"/>
                <a:gd name="connsiteX12" fmla="*/ 110985 w 145226"/>
                <a:gd name="connsiteY12" fmla="*/ 9460 h 144897"/>
                <a:gd name="connsiteX13" fmla="*/ 135712 w 145226"/>
                <a:gd name="connsiteY13" fmla="*/ 34979 h 144897"/>
                <a:gd name="connsiteX14" fmla="*/ 145222 w 145226"/>
                <a:gd name="connsiteY14" fmla="*/ 72783 h 144897"/>
                <a:gd name="connsiteX15" fmla="*/ 144461 w 145226"/>
                <a:gd name="connsiteY15" fmla="*/ 82991 h 144897"/>
                <a:gd name="connsiteX16" fmla="*/ 46124 w 145226"/>
                <a:gd name="connsiteY16" fmla="*/ 35735 h 144897"/>
                <a:gd name="connsiteX17" fmla="*/ 32619 w 145226"/>
                <a:gd name="connsiteY17" fmla="*/ 60780 h 144897"/>
                <a:gd name="connsiteX18" fmla="*/ 113362 w 145226"/>
                <a:gd name="connsiteY18" fmla="*/ 60780 h 144897"/>
                <a:gd name="connsiteX19" fmla="*/ 73133 w 145226"/>
                <a:gd name="connsiteY19" fmla="*/ 26378 h 144897"/>
                <a:gd name="connsiteX20" fmla="*/ 46124 w 145226"/>
                <a:gd name="connsiteY20" fmla="*/ 36018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26" h="144897">
                  <a:moveTo>
                    <a:pt x="144461" y="82991"/>
                  </a:moveTo>
                  <a:lnTo>
                    <a:pt x="32905" y="82991"/>
                  </a:lnTo>
                  <a:cubicBezTo>
                    <a:pt x="34583" y="92906"/>
                    <a:pt x="40073" y="101785"/>
                    <a:pt x="48216" y="107753"/>
                  </a:cubicBezTo>
                  <a:cubicBezTo>
                    <a:pt x="57175" y="114159"/>
                    <a:pt x="67996" y="117478"/>
                    <a:pt x="79030" y="117204"/>
                  </a:cubicBezTo>
                  <a:cubicBezTo>
                    <a:pt x="93482" y="117655"/>
                    <a:pt x="107471" y="112107"/>
                    <a:pt x="117641" y="101893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448" y="15524"/>
                    <a:pt x="130009" y="24359"/>
                    <a:pt x="135712" y="34979"/>
                  </a:cubicBezTo>
                  <a:cubicBezTo>
                    <a:pt x="142086" y="46563"/>
                    <a:pt x="145360" y="59580"/>
                    <a:pt x="145222" y="72783"/>
                  </a:cubicBezTo>
                  <a:cubicBezTo>
                    <a:pt x="145222" y="75524"/>
                    <a:pt x="145222" y="78738"/>
                    <a:pt x="144461" y="82991"/>
                  </a:cubicBezTo>
                  <a:close/>
                  <a:moveTo>
                    <a:pt x="46124" y="35735"/>
                  </a:moveTo>
                  <a:cubicBezTo>
                    <a:pt x="38653" y="42130"/>
                    <a:pt x="33839" y="51056"/>
                    <a:pt x="32619" y="60780"/>
                  </a:cubicBezTo>
                  <a:lnTo>
                    <a:pt x="113362" y="60780"/>
                  </a:lnTo>
                  <a:cubicBezTo>
                    <a:pt x="111219" y="40544"/>
                    <a:pt x="93588" y="25466"/>
                    <a:pt x="73133" y="26378"/>
                  </a:cubicBezTo>
                  <a:cubicBezTo>
                    <a:pt x="63242" y="26173"/>
                    <a:pt x="53624" y="29606"/>
                    <a:pt x="46124" y="3601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0EA93B-905F-367A-9E45-BF64F5859E10}"/>
                </a:ext>
              </a:extLst>
            </p:cNvPr>
            <p:cNvSpPr/>
            <p:nvPr/>
          </p:nvSpPr>
          <p:spPr>
            <a:xfrm>
              <a:off x="21258135" y="6836598"/>
              <a:ext cx="137957" cy="144741"/>
            </a:xfrm>
            <a:custGeom>
              <a:avLst/>
              <a:gdLst>
                <a:gd name="connsiteX0" fmla="*/ 37338 w 137957"/>
                <a:gd name="connsiteY0" fmla="*/ 135642 h 144741"/>
                <a:gd name="connsiteX1" fmla="*/ 9948 w 137957"/>
                <a:gd name="connsiteY1" fmla="*/ 109840 h 144741"/>
                <a:gd name="connsiteX2" fmla="*/ 9948 w 137957"/>
                <a:gd name="connsiteY2" fmla="*/ 35082 h 144741"/>
                <a:gd name="connsiteX3" fmla="*/ 37243 w 137957"/>
                <a:gd name="connsiteY3" fmla="*/ 9469 h 144741"/>
                <a:gd name="connsiteX4" fmla="*/ 76996 w 137957"/>
                <a:gd name="connsiteY4" fmla="*/ 18 h 144741"/>
                <a:gd name="connsiteX5" fmla="*/ 113896 w 137957"/>
                <a:gd name="connsiteY5" fmla="*/ 8429 h 144741"/>
                <a:gd name="connsiteX6" fmla="*/ 137767 w 137957"/>
                <a:gd name="connsiteY6" fmla="*/ 32813 h 144741"/>
                <a:gd name="connsiteX7" fmla="*/ 112184 w 137957"/>
                <a:gd name="connsiteY7" fmla="*/ 47652 h 144741"/>
                <a:gd name="connsiteX8" fmla="*/ 96873 w 137957"/>
                <a:gd name="connsiteY8" fmla="*/ 32908 h 144741"/>
                <a:gd name="connsiteX9" fmla="*/ 45898 w 137957"/>
                <a:gd name="connsiteY9" fmla="*/ 40091 h 144741"/>
                <a:gd name="connsiteX10" fmla="*/ 45898 w 137957"/>
                <a:gd name="connsiteY10" fmla="*/ 104359 h 144741"/>
                <a:gd name="connsiteX11" fmla="*/ 97063 w 137957"/>
                <a:gd name="connsiteY11" fmla="*/ 111542 h 144741"/>
                <a:gd name="connsiteX12" fmla="*/ 112375 w 137957"/>
                <a:gd name="connsiteY12" fmla="*/ 96798 h 144741"/>
                <a:gd name="connsiteX13" fmla="*/ 137957 w 137957"/>
                <a:gd name="connsiteY13" fmla="*/ 111636 h 144741"/>
                <a:gd name="connsiteX14" fmla="*/ 113801 w 137957"/>
                <a:gd name="connsiteY14" fmla="*/ 136115 h 144741"/>
                <a:gd name="connsiteX15" fmla="*/ 77186 w 137957"/>
                <a:gd name="connsiteY15" fmla="*/ 144715 h 144741"/>
                <a:gd name="connsiteX16" fmla="*/ 37338 w 137957"/>
                <a:gd name="connsiteY16" fmla="*/ 13564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957" h="144741">
                  <a:moveTo>
                    <a:pt x="37338" y="135642"/>
                  </a:moveTo>
                  <a:cubicBezTo>
                    <a:pt x="25941" y="129782"/>
                    <a:pt x="16445" y="120837"/>
                    <a:pt x="9948" y="109840"/>
                  </a:cubicBezTo>
                  <a:cubicBezTo>
                    <a:pt x="-3316" y="86664"/>
                    <a:pt x="-3316" y="58258"/>
                    <a:pt x="9948" y="35082"/>
                  </a:cubicBezTo>
                  <a:cubicBezTo>
                    <a:pt x="16471" y="24187"/>
                    <a:pt x="25924" y="15317"/>
                    <a:pt x="37243" y="9469"/>
                  </a:cubicBezTo>
                  <a:cubicBezTo>
                    <a:pt x="49484" y="3049"/>
                    <a:pt x="63156" y="-202"/>
                    <a:pt x="76996" y="18"/>
                  </a:cubicBezTo>
                  <a:cubicBezTo>
                    <a:pt x="89806" y="-256"/>
                    <a:pt x="102486" y="2634"/>
                    <a:pt x="113896" y="8429"/>
                  </a:cubicBezTo>
                  <a:cubicBezTo>
                    <a:pt x="124234" y="13862"/>
                    <a:pt x="132586" y="22394"/>
                    <a:pt x="137767" y="32813"/>
                  </a:cubicBezTo>
                  <a:lnTo>
                    <a:pt x="112184" y="47652"/>
                  </a:lnTo>
                  <a:cubicBezTo>
                    <a:pt x="108461" y="41495"/>
                    <a:pt x="103182" y="36412"/>
                    <a:pt x="96873" y="32908"/>
                  </a:cubicBezTo>
                  <a:cubicBezTo>
                    <a:pt x="80070" y="24302"/>
                    <a:pt x="59630" y="27182"/>
                    <a:pt x="45898" y="40091"/>
                  </a:cubicBezTo>
                  <a:cubicBezTo>
                    <a:pt x="29685" y="58484"/>
                    <a:pt x="29685" y="85965"/>
                    <a:pt x="45898" y="104359"/>
                  </a:cubicBezTo>
                  <a:cubicBezTo>
                    <a:pt x="59704" y="117273"/>
                    <a:pt x="80197" y="120150"/>
                    <a:pt x="97063" y="111542"/>
                  </a:cubicBezTo>
                  <a:cubicBezTo>
                    <a:pt x="103392" y="108063"/>
                    <a:pt x="108676" y="102974"/>
                    <a:pt x="112375" y="96798"/>
                  </a:cubicBezTo>
                  <a:lnTo>
                    <a:pt x="137957" y="111636"/>
                  </a:lnTo>
                  <a:cubicBezTo>
                    <a:pt x="132639" y="122077"/>
                    <a:pt x="124202" y="130628"/>
                    <a:pt x="113801" y="136115"/>
                  </a:cubicBezTo>
                  <a:cubicBezTo>
                    <a:pt x="102535" y="142041"/>
                    <a:pt x="89930" y="145002"/>
                    <a:pt x="77186" y="144715"/>
                  </a:cubicBezTo>
                  <a:cubicBezTo>
                    <a:pt x="63347" y="145063"/>
                    <a:pt x="49644" y="141943"/>
                    <a:pt x="37338" y="13564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A2A761-79C9-0F5A-35E3-E8407FC909CA}"/>
                </a:ext>
              </a:extLst>
            </p:cNvPr>
            <p:cNvSpPr/>
            <p:nvPr/>
          </p:nvSpPr>
          <p:spPr>
            <a:xfrm>
              <a:off x="21410361" y="6836608"/>
              <a:ext cx="151492" cy="145092"/>
            </a:xfrm>
            <a:custGeom>
              <a:avLst/>
              <a:gdLst>
                <a:gd name="connsiteX0" fmla="*/ 36802 w 151492"/>
                <a:gd name="connsiteY0" fmla="*/ 135633 h 145092"/>
                <a:gd name="connsiteX1" fmla="*/ 9697 w 151492"/>
                <a:gd name="connsiteY1" fmla="*/ 109831 h 145092"/>
                <a:gd name="connsiteX2" fmla="*/ 9697 w 151492"/>
                <a:gd name="connsiteY2" fmla="*/ 35072 h 145092"/>
                <a:gd name="connsiteX3" fmla="*/ 36802 w 151492"/>
                <a:gd name="connsiteY3" fmla="*/ 9460 h 145092"/>
                <a:gd name="connsiteX4" fmla="*/ 75604 w 151492"/>
                <a:gd name="connsiteY4" fmla="*/ 8 h 145092"/>
                <a:gd name="connsiteX5" fmla="*/ 114786 w 151492"/>
                <a:gd name="connsiteY5" fmla="*/ 9460 h 145092"/>
                <a:gd name="connsiteX6" fmla="*/ 141796 w 151492"/>
                <a:gd name="connsiteY6" fmla="*/ 35072 h 145092"/>
                <a:gd name="connsiteX7" fmla="*/ 141796 w 151492"/>
                <a:gd name="connsiteY7" fmla="*/ 109831 h 145092"/>
                <a:gd name="connsiteX8" fmla="*/ 114786 w 151492"/>
                <a:gd name="connsiteY8" fmla="*/ 135633 h 145092"/>
                <a:gd name="connsiteX9" fmla="*/ 75604 w 151492"/>
                <a:gd name="connsiteY9" fmla="*/ 145084 h 145092"/>
                <a:gd name="connsiteX10" fmla="*/ 36802 w 151492"/>
                <a:gd name="connsiteY10" fmla="*/ 135633 h 145092"/>
                <a:gd name="connsiteX11" fmla="*/ 106037 w 151492"/>
                <a:gd name="connsiteY11" fmla="*/ 104444 h 145092"/>
                <a:gd name="connsiteX12" fmla="*/ 106037 w 151492"/>
                <a:gd name="connsiteY12" fmla="*/ 40365 h 145092"/>
                <a:gd name="connsiteX13" fmla="*/ 75604 w 151492"/>
                <a:gd name="connsiteY13" fmla="*/ 28173 h 145092"/>
                <a:gd name="connsiteX14" fmla="*/ 45456 w 151492"/>
                <a:gd name="connsiteY14" fmla="*/ 40365 h 145092"/>
                <a:gd name="connsiteX15" fmla="*/ 45456 w 151492"/>
                <a:gd name="connsiteY15" fmla="*/ 104444 h 145092"/>
                <a:gd name="connsiteX16" fmla="*/ 75604 w 151492"/>
                <a:gd name="connsiteY16" fmla="*/ 116636 h 145092"/>
                <a:gd name="connsiteX17" fmla="*/ 106037 w 151492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492" h="145092">
                  <a:moveTo>
                    <a:pt x="36802" y="135633"/>
                  </a:moveTo>
                  <a:cubicBezTo>
                    <a:pt x="25504" y="129738"/>
                    <a:pt x="16109" y="120795"/>
                    <a:pt x="9697" y="109831"/>
                  </a:cubicBezTo>
                  <a:cubicBezTo>
                    <a:pt x="-3232" y="86568"/>
                    <a:pt x="-3232" y="58335"/>
                    <a:pt x="9697" y="35072"/>
                  </a:cubicBezTo>
                  <a:cubicBezTo>
                    <a:pt x="16173" y="24207"/>
                    <a:pt x="25556" y="15340"/>
                    <a:pt x="36802" y="9460"/>
                  </a:cubicBezTo>
                  <a:cubicBezTo>
                    <a:pt x="48717" y="3083"/>
                    <a:pt x="62072" y="-170"/>
                    <a:pt x="75604" y="8"/>
                  </a:cubicBezTo>
                  <a:cubicBezTo>
                    <a:pt x="89259" y="-189"/>
                    <a:pt x="102741" y="3063"/>
                    <a:pt x="114786" y="9460"/>
                  </a:cubicBezTo>
                  <a:cubicBezTo>
                    <a:pt x="126003" y="15346"/>
                    <a:pt x="135354" y="24213"/>
                    <a:pt x="141796" y="35072"/>
                  </a:cubicBezTo>
                  <a:cubicBezTo>
                    <a:pt x="154725" y="58335"/>
                    <a:pt x="154725" y="86568"/>
                    <a:pt x="141796" y="109831"/>
                  </a:cubicBezTo>
                  <a:cubicBezTo>
                    <a:pt x="135417" y="120788"/>
                    <a:pt x="126055" y="129732"/>
                    <a:pt x="114786" y="135633"/>
                  </a:cubicBezTo>
                  <a:cubicBezTo>
                    <a:pt x="102741" y="142029"/>
                    <a:pt x="89259" y="145281"/>
                    <a:pt x="75604" y="145084"/>
                  </a:cubicBezTo>
                  <a:cubicBezTo>
                    <a:pt x="62072" y="145263"/>
                    <a:pt x="48717" y="142010"/>
                    <a:pt x="36802" y="135633"/>
                  </a:cubicBezTo>
                  <a:close/>
                  <a:moveTo>
                    <a:pt x="106037" y="104444"/>
                  </a:moveTo>
                  <a:cubicBezTo>
                    <a:pt x="122016" y="86036"/>
                    <a:pt x="122016" y="58773"/>
                    <a:pt x="106037" y="40365"/>
                  </a:cubicBezTo>
                  <a:cubicBezTo>
                    <a:pt x="98056" y="32248"/>
                    <a:pt x="87018" y="27825"/>
                    <a:pt x="75604" y="28173"/>
                  </a:cubicBezTo>
                  <a:cubicBezTo>
                    <a:pt x="64273" y="27823"/>
                    <a:pt x="53322" y="32252"/>
                    <a:pt x="45456" y="40365"/>
                  </a:cubicBezTo>
                  <a:cubicBezTo>
                    <a:pt x="29598" y="58818"/>
                    <a:pt x="29598" y="85991"/>
                    <a:pt x="45456" y="104444"/>
                  </a:cubicBezTo>
                  <a:cubicBezTo>
                    <a:pt x="53322" y="112557"/>
                    <a:pt x="64273" y="116986"/>
                    <a:pt x="75604" y="116636"/>
                  </a:cubicBezTo>
                  <a:cubicBezTo>
                    <a:pt x="87018" y="116984"/>
                    <a:pt x="98056" y="112561"/>
                    <a:pt x="106037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16B6461-789D-CE54-BC29-538C55C2C894}"/>
                </a:ext>
              </a:extLst>
            </p:cNvPr>
            <p:cNvSpPr/>
            <p:nvPr/>
          </p:nvSpPr>
          <p:spPr>
            <a:xfrm>
              <a:off x="21582304" y="6836741"/>
              <a:ext cx="140545" cy="143343"/>
            </a:xfrm>
            <a:custGeom>
              <a:avLst/>
              <a:gdLst>
                <a:gd name="connsiteX0" fmla="*/ 124110 w 140545"/>
                <a:gd name="connsiteY0" fmla="*/ 15659 h 143343"/>
                <a:gd name="connsiteX1" fmla="*/ 140372 w 140545"/>
                <a:gd name="connsiteY1" fmla="*/ 61969 h 143343"/>
                <a:gd name="connsiteX2" fmla="*/ 140372 w 140545"/>
                <a:gd name="connsiteY2" fmla="*/ 143344 h 143343"/>
                <a:gd name="connsiteX3" fmla="*/ 106801 w 140545"/>
                <a:gd name="connsiteY3" fmla="*/ 143344 h 143343"/>
                <a:gd name="connsiteX4" fmla="*/ 106801 w 140545"/>
                <a:gd name="connsiteY4" fmla="*/ 66222 h 143343"/>
                <a:gd name="connsiteX5" fmla="*/ 98051 w 140545"/>
                <a:gd name="connsiteY5" fmla="*/ 37869 h 143343"/>
                <a:gd name="connsiteX6" fmla="*/ 73039 w 140545"/>
                <a:gd name="connsiteY6" fmla="*/ 28418 h 143343"/>
                <a:gd name="connsiteX7" fmla="*/ 43938 w 140545"/>
                <a:gd name="connsiteY7" fmla="*/ 39381 h 143343"/>
                <a:gd name="connsiteX8" fmla="*/ 33286 w 140545"/>
                <a:gd name="connsiteY8" fmla="*/ 71043 h 143343"/>
                <a:gd name="connsiteX9" fmla="*/ 33286 w 140545"/>
                <a:gd name="connsiteY9" fmla="*/ 143344 h 143343"/>
                <a:gd name="connsiteX10" fmla="*/ 0 w 140545"/>
                <a:gd name="connsiteY10" fmla="*/ 143344 h 143343"/>
                <a:gd name="connsiteX11" fmla="*/ 0 w 140545"/>
                <a:gd name="connsiteY11" fmla="*/ 1577 h 143343"/>
                <a:gd name="connsiteX12" fmla="*/ 31764 w 140545"/>
                <a:gd name="connsiteY12" fmla="*/ 1577 h 143343"/>
                <a:gd name="connsiteX13" fmla="*/ 31764 w 140545"/>
                <a:gd name="connsiteY13" fmla="*/ 19912 h 143343"/>
                <a:gd name="connsiteX14" fmla="*/ 52497 w 140545"/>
                <a:gd name="connsiteY14" fmla="*/ 5073 h 143343"/>
                <a:gd name="connsiteX15" fmla="*/ 81028 w 140545"/>
                <a:gd name="connsiteY15" fmla="*/ 64 h 143343"/>
                <a:gd name="connsiteX16" fmla="*/ 124110 w 140545"/>
                <a:gd name="connsiteY16" fmla="*/ 15659 h 1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545" h="143343">
                  <a:moveTo>
                    <a:pt x="124110" y="15659"/>
                  </a:moveTo>
                  <a:cubicBezTo>
                    <a:pt x="135766" y="28182"/>
                    <a:pt x="141657" y="44958"/>
                    <a:pt x="140372" y="61969"/>
                  </a:cubicBezTo>
                  <a:lnTo>
                    <a:pt x="140372" y="143344"/>
                  </a:lnTo>
                  <a:lnTo>
                    <a:pt x="106801" y="143344"/>
                  </a:lnTo>
                  <a:lnTo>
                    <a:pt x="106801" y="66222"/>
                  </a:lnTo>
                  <a:cubicBezTo>
                    <a:pt x="107631" y="56008"/>
                    <a:pt x="104501" y="45865"/>
                    <a:pt x="98051" y="37869"/>
                  </a:cubicBezTo>
                  <a:cubicBezTo>
                    <a:pt x="91451" y="31319"/>
                    <a:pt x="82351" y="27881"/>
                    <a:pt x="73039" y="28418"/>
                  </a:cubicBezTo>
                  <a:cubicBezTo>
                    <a:pt x="62224" y="27877"/>
                    <a:pt x="51674" y="31851"/>
                    <a:pt x="43938" y="39381"/>
                  </a:cubicBezTo>
                  <a:cubicBezTo>
                    <a:pt x="36353" y="48142"/>
                    <a:pt x="32528" y="59510"/>
                    <a:pt x="33286" y="71043"/>
                  </a:cubicBezTo>
                  <a:lnTo>
                    <a:pt x="33286" y="143344"/>
                  </a:lnTo>
                  <a:lnTo>
                    <a:pt x="0" y="143344"/>
                  </a:lnTo>
                  <a:lnTo>
                    <a:pt x="0" y="1577"/>
                  </a:lnTo>
                  <a:lnTo>
                    <a:pt x="31764" y="1577"/>
                  </a:lnTo>
                  <a:lnTo>
                    <a:pt x="31764" y="19912"/>
                  </a:lnTo>
                  <a:cubicBezTo>
                    <a:pt x="37293" y="13294"/>
                    <a:pt x="44429" y="8187"/>
                    <a:pt x="52497" y="5073"/>
                  </a:cubicBezTo>
                  <a:cubicBezTo>
                    <a:pt x="61582" y="1552"/>
                    <a:pt x="71278" y="-151"/>
                    <a:pt x="81028" y="64"/>
                  </a:cubicBezTo>
                  <a:cubicBezTo>
                    <a:pt x="96909" y="-673"/>
                    <a:pt x="112425" y="4944"/>
                    <a:pt x="124110" y="1565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B003A4E-2B6D-7940-75D5-EBDE1C548BEC}"/>
                </a:ext>
              </a:extLst>
            </p:cNvPr>
            <p:cNvSpPr/>
            <p:nvPr/>
          </p:nvSpPr>
          <p:spPr>
            <a:xfrm>
              <a:off x="21752955" y="6775361"/>
              <a:ext cx="137488" cy="204723"/>
            </a:xfrm>
            <a:custGeom>
              <a:avLst/>
              <a:gdLst>
                <a:gd name="connsiteX0" fmla="*/ 32205 w 137488"/>
                <a:gd name="connsiteY0" fmla="*/ 55584 h 204723"/>
                <a:gd name="connsiteX1" fmla="*/ 32205 w 137488"/>
                <a:gd name="connsiteY1" fmla="*/ 64090 h 204723"/>
                <a:gd name="connsiteX2" fmla="*/ 71387 w 137488"/>
                <a:gd name="connsiteY2" fmla="*/ 64090 h 204723"/>
                <a:gd name="connsiteX3" fmla="*/ 71387 w 137488"/>
                <a:gd name="connsiteY3" fmla="*/ 90554 h 204723"/>
                <a:gd name="connsiteX4" fmla="*/ 33346 w 137488"/>
                <a:gd name="connsiteY4" fmla="*/ 90554 h 204723"/>
                <a:gd name="connsiteX5" fmla="*/ 33346 w 137488"/>
                <a:gd name="connsiteY5" fmla="*/ 204724 h 204723"/>
                <a:gd name="connsiteX6" fmla="*/ 60 w 137488"/>
                <a:gd name="connsiteY6" fmla="*/ 204724 h 204723"/>
                <a:gd name="connsiteX7" fmla="*/ 60 w 137488"/>
                <a:gd name="connsiteY7" fmla="*/ 55017 h 204723"/>
                <a:gd name="connsiteX8" fmla="*/ 13374 w 137488"/>
                <a:gd name="connsiteY8" fmla="*/ 19386 h 204723"/>
                <a:gd name="connsiteX9" fmla="*/ 81088 w 137488"/>
                <a:gd name="connsiteY9" fmla="*/ 13810 h 204723"/>
                <a:gd name="connsiteX10" fmla="*/ 71578 w 137488"/>
                <a:gd name="connsiteY10" fmla="*/ 38667 h 204723"/>
                <a:gd name="connsiteX11" fmla="*/ 53413 w 137488"/>
                <a:gd name="connsiteY11" fmla="*/ 32807 h 204723"/>
                <a:gd name="connsiteX12" fmla="*/ 32205 w 137488"/>
                <a:gd name="connsiteY12" fmla="*/ 55584 h 204723"/>
                <a:gd name="connsiteX13" fmla="*/ 101060 w 137488"/>
                <a:gd name="connsiteY13" fmla="*/ 34036 h 204723"/>
                <a:gd name="connsiteX14" fmla="*/ 100222 w 137488"/>
                <a:gd name="connsiteY14" fmla="*/ 6514 h 204723"/>
                <a:gd name="connsiteX15" fmla="*/ 101060 w 137488"/>
                <a:gd name="connsiteY15" fmla="*/ 5682 h 204723"/>
                <a:gd name="connsiteX16" fmla="*/ 116181 w 137488"/>
                <a:gd name="connsiteY16" fmla="*/ 12 h 204723"/>
                <a:gd name="connsiteX17" fmla="*/ 131398 w 137488"/>
                <a:gd name="connsiteY17" fmla="*/ 5399 h 204723"/>
                <a:gd name="connsiteX18" fmla="*/ 137484 w 137488"/>
                <a:gd name="connsiteY18" fmla="*/ 19103 h 204723"/>
                <a:gd name="connsiteX19" fmla="*/ 131493 w 137488"/>
                <a:gd name="connsiteY19" fmla="*/ 33752 h 204723"/>
                <a:gd name="connsiteX20" fmla="*/ 116181 w 137488"/>
                <a:gd name="connsiteY20" fmla="*/ 39707 h 204723"/>
                <a:gd name="connsiteX21" fmla="*/ 101060 w 137488"/>
                <a:gd name="connsiteY21" fmla="*/ 34036 h 204723"/>
                <a:gd name="connsiteX22" fmla="*/ 99443 w 137488"/>
                <a:gd name="connsiteY22" fmla="*/ 62956 h 204723"/>
                <a:gd name="connsiteX23" fmla="*/ 132729 w 137488"/>
                <a:gd name="connsiteY23" fmla="*/ 62956 h 204723"/>
                <a:gd name="connsiteX24" fmla="*/ 132729 w 137488"/>
                <a:gd name="connsiteY24" fmla="*/ 204724 h 204723"/>
                <a:gd name="connsiteX25" fmla="*/ 99443 w 137488"/>
                <a:gd name="connsiteY25" fmla="*/ 204724 h 20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7488" h="204723">
                  <a:moveTo>
                    <a:pt x="32205" y="55584"/>
                  </a:moveTo>
                  <a:lnTo>
                    <a:pt x="32205" y="64090"/>
                  </a:lnTo>
                  <a:lnTo>
                    <a:pt x="71387" y="64090"/>
                  </a:lnTo>
                  <a:lnTo>
                    <a:pt x="71387" y="90554"/>
                  </a:lnTo>
                  <a:lnTo>
                    <a:pt x="33346" y="90554"/>
                  </a:lnTo>
                  <a:lnTo>
                    <a:pt x="33346" y="204724"/>
                  </a:lnTo>
                  <a:lnTo>
                    <a:pt x="60" y="204724"/>
                  </a:lnTo>
                  <a:lnTo>
                    <a:pt x="60" y="55017"/>
                  </a:lnTo>
                  <a:cubicBezTo>
                    <a:pt x="-600" y="41829"/>
                    <a:pt x="4213" y="28950"/>
                    <a:pt x="13374" y="19386"/>
                  </a:cubicBezTo>
                  <a:cubicBezTo>
                    <a:pt x="32663" y="3915"/>
                    <a:pt x="59499" y="1705"/>
                    <a:pt x="81088" y="13810"/>
                  </a:cubicBezTo>
                  <a:lnTo>
                    <a:pt x="71578" y="38667"/>
                  </a:lnTo>
                  <a:cubicBezTo>
                    <a:pt x="66325" y="34803"/>
                    <a:pt x="59948" y="32746"/>
                    <a:pt x="53413" y="32807"/>
                  </a:cubicBezTo>
                  <a:cubicBezTo>
                    <a:pt x="39242" y="32807"/>
                    <a:pt x="32205" y="40463"/>
                    <a:pt x="32205" y="55584"/>
                  </a:cubicBezTo>
                  <a:close/>
                  <a:moveTo>
                    <a:pt x="101060" y="34036"/>
                  </a:moveTo>
                  <a:cubicBezTo>
                    <a:pt x="93181" y="26666"/>
                    <a:pt x="92806" y="14344"/>
                    <a:pt x="100222" y="6514"/>
                  </a:cubicBezTo>
                  <a:cubicBezTo>
                    <a:pt x="100493" y="6229"/>
                    <a:pt x="100772" y="5951"/>
                    <a:pt x="101060" y="5682"/>
                  </a:cubicBezTo>
                  <a:cubicBezTo>
                    <a:pt x="105160" y="1900"/>
                    <a:pt x="110588" y="-135"/>
                    <a:pt x="116181" y="12"/>
                  </a:cubicBezTo>
                  <a:cubicBezTo>
                    <a:pt x="121756" y="-169"/>
                    <a:pt x="127193" y="1756"/>
                    <a:pt x="131398" y="5399"/>
                  </a:cubicBezTo>
                  <a:cubicBezTo>
                    <a:pt x="135371" y="8844"/>
                    <a:pt x="137600" y="13864"/>
                    <a:pt x="137484" y="19103"/>
                  </a:cubicBezTo>
                  <a:cubicBezTo>
                    <a:pt x="137604" y="24598"/>
                    <a:pt x="135436" y="29898"/>
                    <a:pt x="131493" y="33752"/>
                  </a:cubicBezTo>
                  <a:cubicBezTo>
                    <a:pt x="127439" y="37759"/>
                    <a:pt x="121894" y="39915"/>
                    <a:pt x="116181" y="39707"/>
                  </a:cubicBezTo>
                  <a:cubicBezTo>
                    <a:pt x="110589" y="39853"/>
                    <a:pt x="105161" y="37818"/>
                    <a:pt x="101060" y="34036"/>
                  </a:cubicBezTo>
                  <a:close/>
                  <a:moveTo>
                    <a:pt x="99443" y="62956"/>
                  </a:moveTo>
                  <a:lnTo>
                    <a:pt x="132729" y="62956"/>
                  </a:lnTo>
                  <a:lnTo>
                    <a:pt x="132729" y="204724"/>
                  </a:lnTo>
                  <a:lnTo>
                    <a:pt x="99443" y="204724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4B13C42-97BA-FFFE-733E-07F3C2D649CE}"/>
                </a:ext>
              </a:extLst>
            </p:cNvPr>
            <p:cNvSpPr/>
            <p:nvPr/>
          </p:nvSpPr>
          <p:spPr>
            <a:xfrm>
              <a:off x="21909634" y="6837451"/>
              <a:ext cx="152751" cy="196035"/>
            </a:xfrm>
            <a:custGeom>
              <a:avLst/>
              <a:gdLst>
                <a:gd name="connsiteX0" fmla="*/ 152751 w 152751"/>
                <a:gd name="connsiteY0" fmla="*/ 1528 h 196035"/>
                <a:gd name="connsiteX1" fmla="*/ 152751 w 152751"/>
                <a:gd name="connsiteY1" fmla="*/ 121463 h 196035"/>
                <a:gd name="connsiteX2" fmla="*/ 76098 w 152751"/>
                <a:gd name="connsiteY2" fmla="*/ 196033 h 196035"/>
                <a:gd name="connsiteX3" fmla="*/ 37201 w 152751"/>
                <a:gd name="connsiteY3" fmla="*/ 190929 h 196035"/>
                <a:gd name="connsiteX4" fmla="*/ 6863 w 152751"/>
                <a:gd name="connsiteY4" fmla="*/ 175996 h 196035"/>
                <a:gd name="connsiteX5" fmla="*/ 21794 w 152751"/>
                <a:gd name="connsiteY5" fmla="*/ 151045 h 196035"/>
                <a:gd name="connsiteX6" fmla="*/ 45760 w 152751"/>
                <a:gd name="connsiteY6" fmla="*/ 163426 h 196035"/>
                <a:gd name="connsiteX7" fmla="*/ 74291 w 152751"/>
                <a:gd name="connsiteY7" fmla="*/ 168057 h 196035"/>
                <a:gd name="connsiteX8" fmla="*/ 108718 w 152751"/>
                <a:gd name="connsiteY8" fmla="*/ 157472 h 196035"/>
                <a:gd name="connsiteX9" fmla="*/ 119560 w 152751"/>
                <a:gd name="connsiteY9" fmla="*/ 125149 h 196035"/>
                <a:gd name="connsiteX10" fmla="*/ 119560 w 152751"/>
                <a:gd name="connsiteY10" fmla="*/ 117777 h 196035"/>
                <a:gd name="connsiteX11" fmla="*/ 98828 w 152751"/>
                <a:gd name="connsiteY11" fmla="*/ 131765 h 196035"/>
                <a:gd name="connsiteX12" fmla="*/ 71914 w 152751"/>
                <a:gd name="connsiteY12" fmla="*/ 136491 h 196035"/>
                <a:gd name="connsiteX13" fmla="*/ 35299 w 152751"/>
                <a:gd name="connsiteY13" fmla="*/ 127890 h 196035"/>
                <a:gd name="connsiteX14" fmla="*/ 9526 w 152751"/>
                <a:gd name="connsiteY14" fmla="*/ 103695 h 196035"/>
                <a:gd name="connsiteX15" fmla="*/ 16 w 152751"/>
                <a:gd name="connsiteY15" fmla="*/ 67970 h 196035"/>
                <a:gd name="connsiteX16" fmla="*/ 9526 w 152751"/>
                <a:gd name="connsiteY16" fmla="*/ 32433 h 196035"/>
                <a:gd name="connsiteX17" fmla="*/ 35299 w 152751"/>
                <a:gd name="connsiteY17" fmla="*/ 8427 h 196035"/>
                <a:gd name="connsiteX18" fmla="*/ 71914 w 152751"/>
                <a:gd name="connsiteY18" fmla="*/ 16 h 196035"/>
                <a:gd name="connsiteX19" fmla="*/ 100445 w 152751"/>
                <a:gd name="connsiteY19" fmla="*/ 5025 h 196035"/>
                <a:gd name="connsiteX20" fmla="*/ 121558 w 152751"/>
                <a:gd name="connsiteY20" fmla="*/ 20336 h 196035"/>
                <a:gd name="connsiteX21" fmla="*/ 121557 w 152751"/>
                <a:gd name="connsiteY21" fmla="*/ 1433 h 196035"/>
                <a:gd name="connsiteX22" fmla="*/ 107958 w 152751"/>
                <a:gd name="connsiteY22" fmla="*/ 97268 h 196035"/>
                <a:gd name="connsiteX23" fmla="*/ 120036 w 152751"/>
                <a:gd name="connsiteY23" fmla="*/ 67970 h 196035"/>
                <a:gd name="connsiteX24" fmla="*/ 107958 w 152751"/>
                <a:gd name="connsiteY24" fmla="*/ 39144 h 196035"/>
                <a:gd name="connsiteX25" fmla="*/ 45570 w 152751"/>
                <a:gd name="connsiteY25" fmla="*/ 39144 h 196035"/>
                <a:gd name="connsiteX26" fmla="*/ 33492 w 152751"/>
                <a:gd name="connsiteY26" fmla="*/ 67970 h 196035"/>
                <a:gd name="connsiteX27" fmla="*/ 45760 w 152751"/>
                <a:gd name="connsiteY27" fmla="*/ 97268 h 196035"/>
                <a:gd name="connsiteX28" fmla="*/ 108148 w 152751"/>
                <a:gd name="connsiteY28" fmla="*/ 97268 h 1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751" h="196035">
                  <a:moveTo>
                    <a:pt x="152751" y="1528"/>
                  </a:moveTo>
                  <a:lnTo>
                    <a:pt x="152751" y="121463"/>
                  </a:lnTo>
                  <a:cubicBezTo>
                    <a:pt x="152751" y="171176"/>
                    <a:pt x="127200" y="196033"/>
                    <a:pt x="76098" y="196033"/>
                  </a:cubicBezTo>
                  <a:cubicBezTo>
                    <a:pt x="62959" y="196105"/>
                    <a:pt x="49871" y="194387"/>
                    <a:pt x="37201" y="190929"/>
                  </a:cubicBezTo>
                  <a:cubicBezTo>
                    <a:pt x="26165" y="188070"/>
                    <a:pt x="15839" y="182987"/>
                    <a:pt x="6863" y="175996"/>
                  </a:cubicBezTo>
                  <a:lnTo>
                    <a:pt x="21794" y="151045"/>
                  </a:lnTo>
                  <a:cubicBezTo>
                    <a:pt x="28900" y="156678"/>
                    <a:pt x="37039" y="160883"/>
                    <a:pt x="45760" y="163426"/>
                  </a:cubicBezTo>
                  <a:cubicBezTo>
                    <a:pt x="54972" y="166428"/>
                    <a:pt x="64597" y="167990"/>
                    <a:pt x="74291" y="168057"/>
                  </a:cubicBezTo>
                  <a:cubicBezTo>
                    <a:pt x="86713" y="169094"/>
                    <a:pt x="99055" y="165299"/>
                    <a:pt x="108718" y="157472"/>
                  </a:cubicBezTo>
                  <a:cubicBezTo>
                    <a:pt x="116597" y="148607"/>
                    <a:pt x="120511" y="136939"/>
                    <a:pt x="119560" y="125149"/>
                  </a:cubicBezTo>
                  <a:lnTo>
                    <a:pt x="119560" y="117777"/>
                  </a:lnTo>
                  <a:cubicBezTo>
                    <a:pt x="113832" y="123972"/>
                    <a:pt x="106735" y="128760"/>
                    <a:pt x="98828" y="131765"/>
                  </a:cubicBezTo>
                  <a:cubicBezTo>
                    <a:pt x="90239" y="135022"/>
                    <a:pt x="81105" y="136626"/>
                    <a:pt x="71914" y="136491"/>
                  </a:cubicBezTo>
                  <a:cubicBezTo>
                    <a:pt x="59180" y="136687"/>
                    <a:pt x="46597" y="133732"/>
                    <a:pt x="35299" y="127890"/>
                  </a:cubicBezTo>
                  <a:cubicBezTo>
                    <a:pt x="24593" y="122389"/>
                    <a:pt x="15661" y="114004"/>
                    <a:pt x="9526" y="103695"/>
                  </a:cubicBezTo>
                  <a:cubicBezTo>
                    <a:pt x="3063" y="92902"/>
                    <a:pt x="-231" y="80527"/>
                    <a:pt x="16" y="67970"/>
                  </a:cubicBezTo>
                  <a:cubicBezTo>
                    <a:pt x="-257" y="55469"/>
                    <a:pt x="3040" y="43148"/>
                    <a:pt x="9526" y="32433"/>
                  </a:cubicBezTo>
                  <a:cubicBezTo>
                    <a:pt x="15669" y="22177"/>
                    <a:pt x="24603" y="13856"/>
                    <a:pt x="35299" y="8427"/>
                  </a:cubicBezTo>
                  <a:cubicBezTo>
                    <a:pt x="46644" y="2735"/>
                    <a:pt x="59205" y="-151"/>
                    <a:pt x="71914" y="16"/>
                  </a:cubicBezTo>
                  <a:cubicBezTo>
                    <a:pt x="81662" y="-184"/>
                    <a:pt x="91355" y="1517"/>
                    <a:pt x="100445" y="5025"/>
                  </a:cubicBezTo>
                  <a:cubicBezTo>
                    <a:pt x="108689" y="8241"/>
                    <a:pt x="115960" y="13514"/>
                    <a:pt x="121558" y="20336"/>
                  </a:cubicBezTo>
                  <a:lnTo>
                    <a:pt x="121557" y="1433"/>
                  </a:lnTo>
                  <a:close/>
                  <a:moveTo>
                    <a:pt x="107958" y="97268"/>
                  </a:moveTo>
                  <a:cubicBezTo>
                    <a:pt x="116039" y="89685"/>
                    <a:pt x="120441" y="79008"/>
                    <a:pt x="120036" y="67970"/>
                  </a:cubicBezTo>
                  <a:cubicBezTo>
                    <a:pt x="120377" y="57080"/>
                    <a:pt x="115975" y="46574"/>
                    <a:pt x="107958" y="39144"/>
                  </a:cubicBezTo>
                  <a:cubicBezTo>
                    <a:pt x="89851" y="24279"/>
                    <a:pt x="63676" y="24279"/>
                    <a:pt x="45570" y="39144"/>
                  </a:cubicBezTo>
                  <a:cubicBezTo>
                    <a:pt x="37552" y="46574"/>
                    <a:pt x="33150" y="57080"/>
                    <a:pt x="33492" y="67970"/>
                  </a:cubicBezTo>
                  <a:cubicBezTo>
                    <a:pt x="33173" y="79031"/>
                    <a:pt x="37639" y="89697"/>
                    <a:pt x="45760" y="97268"/>
                  </a:cubicBezTo>
                  <a:cubicBezTo>
                    <a:pt x="63825" y="112246"/>
                    <a:pt x="90083" y="112246"/>
                    <a:pt x="108148" y="9726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A7FC9D-B3CD-863C-9340-CB0143123232}"/>
                </a:ext>
              </a:extLst>
            </p:cNvPr>
            <p:cNvSpPr/>
            <p:nvPr/>
          </p:nvSpPr>
          <p:spPr>
            <a:xfrm>
              <a:off x="22090048" y="6838979"/>
              <a:ext cx="138957" cy="143284"/>
            </a:xfrm>
            <a:custGeom>
              <a:avLst/>
              <a:gdLst>
                <a:gd name="connsiteX0" fmla="*/ 138958 w 138957"/>
                <a:gd name="connsiteY0" fmla="*/ 0 h 143284"/>
                <a:gd name="connsiteX1" fmla="*/ 138958 w 138957"/>
                <a:gd name="connsiteY1" fmla="*/ 141106 h 143284"/>
                <a:gd name="connsiteX2" fmla="*/ 107288 w 138957"/>
                <a:gd name="connsiteY2" fmla="*/ 141106 h 143284"/>
                <a:gd name="connsiteX3" fmla="*/ 107288 w 138957"/>
                <a:gd name="connsiteY3" fmla="*/ 123338 h 143284"/>
                <a:gd name="connsiteX4" fmla="*/ 87317 w 138957"/>
                <a:gd name="connsiteY4" fmla="*/ 138082 h 143284"/>
                <a:gd name="connsiteX5" fmla="*/ 61449 w 138957"/>
                <a:gd name="connsiteY5" fmla="*/ 143185 h 143284"/>
                <a:gd name="connsiteX6" fmla="*/ 16560 w 138957"/>
                <a:gd name="connsiteY6" fmla="*/ 127496 h 143284"/>
                <a:gd name="connsiteX7" fmla="*/ 202 w 138957"/>
                <a:gd name="connsiteY7" fmla="*/ 80240 h 143284"/>
                <a:gd name="connsiteX8" fmla="*/ 202 w 138957"/>
                <a:gd name="connsiteY8" fmla="*/ 0 h 143284"/>
                <a:gd name="connsiteX9" fmla="*/ 33488 w 138957"/>
                <a:gd name="connsiteY9" fmla="*/ 0 h 143284"/>
                <a:gd name="connsiteX10" fmla="*/ 33488 w 138957"/>
                <a:gd name="connsiteY10" fmla="*/ 76271 h 143284"/>
                <a:gd name="connsiteX11" fmla="*/ 42143 w 138957"/>
                <a:gd name="connsiteY11" fmla="*/ 104624 h 143284"/>
                <a:gd name="connsiteX12" fmla="*/ 66774 w 138957"/>
                <a:gd name="connsiteY12" fmla="*/ 114076 h 143284"/>
                <a:gd name="connsiteX13" fmla="*/ 95305 w 138957"/>
                <a:gd name="connsiteY13" fmla="*/ 103112 h 143284"/>
                <a:gd name="connsiteX14" fmla="*/ 105862 w 138957"/>
                <a:gd name="connsiteY14" fmla="*/ 71451 h 143284"/>
                <a:gd name="connsiteX15" fmla="*/ 105862 w 138957"/>
                <a:gd name="connsiteY15" fmla="*/ 0 h 1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7" h="143284">
                  <a:moveTo>
                    <a:pt x="138958" y="0"/>
                  </a:moveTo>
                  <a:lnTo>
                    <a:pt x="138958" y="141106"/>
                  </a:lnTo>
                  <a:lnTo>
                    <a:pt x="107288" y="141106"/>
                  </a:lnTo>
                  <a:lnTo>
                    <a:pt x="107288" y="123338"/>
                  </a:lnTo>
                  <a:cubicBezTo>
                    <a:pt x="101879" y="129732"/>
                    <a:pt x="95039" y="134781"/>
                    <a:pt x="87317" y="138082"/>
                  </a:cubicBezTo>
                  <a:cubicBezTo>
                    <a:pt x="79135" y="141520"/>
                    <a:pt x="70331" y="143257"/>
                    <a:pt x="61449" y="143185"/>
                  </a:cubicBezTo>
                  <a:cubicBezTo>
                    <a:pt x="44978" y="144117"/>
                    <a:pt x="28817" y="138469"/>
                    <a:pt x="16560" y="127496"/>
                  </a:cubicBezTo>
                  <a:cubicBezTo>
                    <a:pt x="4729" y="114692"/>
                    <a:pt x="-1199" y="97568"/>
                    <a:pt x="202" y="80240"/>
                  </a:cubicBezTo>
                  <a:lnTo>
                    <a:pt x="202" y="0"/>
                  </a:lnTo>
                  <a:lnTo>
                    <a:pt x="33488" y="0"/>
                  </a:lnTo>
                  <a:lnTo>
                    <a:pt x="33488" y="76271"/>
                  </a:lnTo>
                  <a:cubicBezTo>
                    <a:pt x="32745" y="86460"/>
                    <a:pt x="35828" y="96562"/>
                    <a:pt x="42143" y="104624"/>
                  </a:cubicBezTo>
                  <a:cubicBezTo>
                    <a:pt x="48591" y="111167"/>
                    <a:pt x="57575" y="114614"/>
                    <a:pt x="66774" y="114076"/>
                  </a:cubicBezTo>
                  <a:cubicBezTo>
                    <a:pt x="77431" y="114683"/>
                    <a:pt x="87832" y="110686"/>
                    <a:pt x="95305" y="103112"/>
                  </a:cubicBezTo>
                  <a:cubicBezTo>
                    <a:pt x="102874" y="94347"/>
                    <a:pt x="106666" y="82973"/>
                    <a:pt x="105862" y="71451"/>
                  </a:cubicBezTo>
                  <a:lnTo>
                    <a:pt x="105862" y="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1297DF-D03E-4DC4-BA40-CFD2DD4650E8}"/>
                </a:ext>
              </a:extLst>
            </p:cNvPr>
            <p:cNvSpPr/>
            <p:nvPr/>
          </p:nvSpPr>
          <p:spPr>
            <a:xfrm>
              <a:off x="22261341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4 w 82359"/>
                <a:gd name="connsiteY8" fmla="*/ 851 h 142618"/>
                <a:gd name="connsiteX9" fmla="*/ 31764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4" y="851"/>
                  </a:lnTo>
                  <a:lnTo>
                    <a:pt x="31764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E67E43-EEA6-1419-1BF2-4B92799F46BA}"/>
                </a:ext>
              </a:extLst>
            </p:cNvPr>
            <p:cNvSpPr/>
            <p:nvPr/>
          </p:nvSpPr>
          <p:spPr>
            <a:xfrm>
              <a:off x="22354353" y="6837647"/>
              <a:ext cx="145986" cy="144897"/>
            </a:xfrm>
            <a:custGeom>
              <a:avLst/>
              <a:gdLst>
                <a:gd name="connsiteX0" fmla="*/ 144746 w 145986"/>
                <a:gd name="connsiteY0" fmla="*/ 82612 h 144897"/>
                <a:gd name="connsiteX1" fmla="*/ 33190 w 145986"/>
                <a:gd name="connsiteY1" fmla="*/ 82612 h 144897"/>
                <a:gd name="connsiteX2" fmla="*/ 48502 w 145986"/>
                <a:gd name="connsiteY2" fmla="*/ 107375 h 144897"/>
                <a:gd name="connsiteX3" fmla="*/ 79315 w 145986"/>
                <a:gd name="connsiteY3" fmla="*/ 116826 h 144897"/>
                <a:gd name="connsiteX4" fmla="*/ 117927 w 145986"/>
                <a:gd name="connsiteY4" fmla="*/ 101515 h 144897"/>
                <a:gd name="connsiteX5" fmla="*/ 135711 w 145986"/>
                <a:gd name="connsiteY5" fmla="*/ 121929 h 144897"/>
                <a:gd name="connsiteX6" fmla="*/ 111460 w 145986"/>
                <a:gd name="connsiteY6" fmla="*/ 139130 h 144897"/>
                <a:gd name="connsiteX7" fmla="*/ 37185 w 145986"/>
                <a:gd name="connsiteY7" fmla="*/ 135633 h 144897"/>
                <a:gd name="connsiteX8" fmla="*/ 9605 w 145986"/>
                <a:gd name="connsiteY8" fmla="*/ 109832 h 144897"/>
                <a:gd name="connsiteX9" fmla="*/ 9605 w 145986"/>
                <a:gd name="connsiteY9" fmla="*/ 35262 h 144897"/>
                <a:gd name="connsiteX10" fmla="*/ 35758 w 145986"/>
                <a:gd name="connsiteY10" fmla="*/ 9460 h 144897"/>
                <a:gd name="connsiteX11" fmla="*/ 73799 w 145986"/>
                <a:gd name="connsiteY11" fmla="*/ 9 h 144897"/>
                <a:gd name="connsiteX12" fmla="*/ 110985 w 145986"/>
                <a:gd name="connsiteY12" fmla="*/ 9460 h 144897"/>
                <a:gd name="connsiteX13" fmla="*/ 136472 w 145986"/>
                <a:gd name="connsiteY13" fmla="*/ 35168 h 144897"/>
                <a:gd name="connsiteX14" fmla="*/ 145983 w 145986"/>
                <a:gd name="connsiteY14" fmla="*/ 72972 h 144897"/>
                <a:gd name="connsiteX15" fmla="*/ 144746 w 145986"/>
                <a:gd name="connsiteY15" fmla="*/ 82612 h 144897"/>
                <a:gd name="connsiteX16" fmla="*/ 46409 w 145986"/>
                <a:gd name="connsiteY16" fmla="*/ 35357 h 144897"/>
                <a:gd name="connsiteX17" fmla="*/ 32904 w 145986"/>
                <a:gd name="connsiteY17" fmla="*/ 60402 h 144897"/>
                <a:gd name="connsiteX18" fmla="*/ 113647 w 145986"/>
                <a:gd name="connsiteY18" fmla="*/ 60402 h 144897"/>
                <a:gd name="connsiteX19" fmla="*/ 73419 w 145986"/>
                <a:gd name="connsiteY19" fmla="*/ 26000 h 144897"/>
                <a:gd name="connsiteX20" fmla="*/ 46409 w 145986"/>
                <a:gd name="connsiteY20" fmla="*/ 35640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986" h="144897">
                  <a:moveTo>
                    <a:pt x="144746" y="82612"/>
                  </a:moveTo>
                  <a:lnTo>
                    <a:pt x="33190" y="82612"/>
                  </a:lnTo>
                  <a:cubicBezTo>
                    <a:pt x="34868" y="92528"/>
                    <a:pt x="40359" y="101407"/>
                    <a:pt x="48502" y="107375"/>
                  </a:cubicBezTo>
                  <a:cubicBezTo>
                    <a:pt x="57460" y="113781"/>
                    <a:pt x="68281" y="117100"/>
                    <a:pt x="79315" y="116826"/>
                  </a:cubicBezTo>
                  <a:cubicBezTo>
                    <a:pt x="93767" y="117277"/>
                    <a:pt x="107757" y="111729"/>
                    <a:pt x="117927" y="101515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754" y="15464"/>
                    <a:pt x="130592" y="24377"/>
                    <a:pt x="136472" y="35168"/>
                  </a:cubicBezTo>
                  <a:cubicBezTo>
                    <a:pt x="142847" y="46752"/>
                    <a:pt x="146121" y="59769"/>
                    <a:pt x="145983" y="72972"/>
                  </a:cubicBezTo>
                  <a:cubicBezTo>
                    <a:pt x="145317" y="75146"/>
                    <a:pt x="145126" y="78359"/>
                    <a:pt x="144746" y="82612"/>
                  </a:cubicBezTo>
                  <a:close/>
                  <a:moveTo>
                    <a:pt x="46409" y="35357"/>
                  </a:moveTo>
                  <a:cubicBezTo>
                    <a:pt x="38938" y="41752"/>
                    <a:pt x="34125" y="50678"/>
                    <a:pt x="32904" y="60402"/>
                  </a:cubicBezTo>
                  <a:lnTo>
                    <a:pt x="113647" y="60402"/>
                  </a:lnTo>
                  <a:cubicBezTo>
                    <a:pt x="111505" y="40166"/>
                    <a:pt x="93874" y="25088"/>
                    <a:pt x="73419" y="26000"/>
                  </a:cubicBezTo>
                  <a:cubicBezTo>
                    <a:pt x="63527" y="25795"/>
                    <a:pt x="53909" y="29228"/>
                    <a:pt x="46409" y="3564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1EC945-E250-B791-B626-CFE090694B82}"/>
                </a:ext>
              </a:extLst>
            </p:cNvPr>
            <p:cNvSpPr/>
            <p:nvPr/>
          </p:nvSpPr>
          <p:spPr>
            <a:xfrm>
              <a:off x="22515733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198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198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04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04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5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181" y="198274"/>
                    <a:pt x="46465" y="195017"/>
                    <a:pt x="35198" y="188740"/>
                  </a:cubicBezTo>
                  <a:cubicBezTo>
                    <a:pt x="24384" y="182816"/>
                    <a:pt x="15481" y="173968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11" y="76913"/>
                    <a:pt x="24409" y="68103"/>
                    <a:pt x="35198" y="62189"/>
                  </a:cubicBezTo>
                  <a:cubicBezTo>
                    <a:pt x="46465" y="55911"/>
                    <a:pt x="59181" y="52654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2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247" y="134311"/>
                    <a:pt x="120247" y="117090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29" y="79638"/>
                    <a:pt x="67955" y="79638"/>
                    <a:pt x="54504" y="86951"/>
                  </a:cubicBezTo>
                  <a:cubicBezTo>
                    <a:pt x="48094" y="90598"/>
                    <a:pt x="42852" y="95971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52" y="155430"/>
                    <a:pt x="48094" y="160803"/>
                    <a:pt x="54504" y="164450"/>
                  </a:cubicBezTo>
                  <a:cubicBezTo>
                    <a:pt x="67955" y="171763"/>
                    <a:pt x="84229" y="171763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078B98-B2DE-BCA3-D278-478C98F1336C}"/>
                </a:ext>
              </a:extLst>
            </p:cNvPr>
            <p:cNvSpPr/>
            <p:nvPr/>
          </p:nvSpPr>
          <p:spPr>
            <a:xfrm>
              <a:off x="22854405" y="6795126"/>
              <a:ext cx="204186" cy="184959"/>
            </a:xfrm>
            <a:custGeom>
              <a:avLst/>
              <a:gdLst>
                <a:gd name="connsiteX0" fmla="*/ 170995 w 204186"/>
                <a:gd name="connsiteY0" fmla="*/ 184959 h 184959"/>
                <a:gd name="connsiteX1" fmla="*/ 170995 w 204186"/>
                <a:gd name="connsiteY1" fmla="*/ 62094 h 184959"/>
                <a:gd name="connsiteX2" fmla="*/ 109749 w 204186"/>
                <a:gd name="connsiteY2" fmla="*/ 163789 h 184959"/>
                <a:gd name="connsiteX3" fmla="*/ 94247 w 204186"/>
                <a:gd name="connsiteY3" fmla="*/ 163789 h 184959"/>
                <a:gd name="connsiteX4" fmla="*/ 33001 w 204186"/>
                <a:gd name="connsiteY4" fmla="*/ 63984 h 184959"/>
                <a:gd name="connsiteX5" fmla="*/ 33001 w 204186"/>
                <a:gd name="connsiteY5" fmla="*/ 184959 h 184959"/>
                <a:gd name="connsiteX6" fmla="*/ 0 w 204186"/>
                <a:gd name="connsiteY6" fmla="*/ 184959 h 184959"/>
                <a:gd name="connsiteX7" fmla="*/ 0 w 204186"/>
                <a:gd name="connsiteY7" fmla="*/ 0 h 184959"/>
                <a:gd name="connsiteX8" fmla="*/ 28531 w 204186"/>
                <a:gd name="connsiteY8" fmla="*/ 0 h 184959"/>
                <a:gd name="connsiteX9" fmla="*/ 102521 w 204186"/>
                <a:gd name="connsiteY9" fmla="*/ 122865 h 184959"/>
                <a:gd name="connsiteX10" fmla="*/ 175180 w 204186"/>
                <a:gd name="connsiteY10" fmla="*/ 0 h 184959"/>
                <a:gd name="connsiteX11" fmla="*/ 203711 w 204186"/>
                <a:gd name="connsiteY11" fmla="*/ 0 h 184959"/>
                <a:gd name="connsiteX12" fmla="*/ 204186 w 204186"/>
                <a:gd name="connsiteY12" fmla="*/ 184959 h 18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86" h="184959">
                  <a:moveTo>
                    <a:pt x="170995" y="184959"/>
                  </a:moveTo>
                  <a:lnTo>
                    <a:pt x="170995" y="62094"/>
                  </a:lnTo>
                  <a:lnTo>
                    <a:pt x="109749" y="163789"/>
                  </a:lnTo>
                  <a:lnTo>
                    <a:pt x="94247" y="163789"/>
                  </a:lnTo>
                  <a:lnTo>
                    <a:pt x="33001" y="63984"/>
                  </a:lnTo>
                  <a:lnTo>
                    <a:pt x="33001" y="184959"/>
                  </a:lnTo>
                  <a:lnTo>
                    <a:pt x="0" y="184959"/>
                  </a:lnTo>
                  <a:lnTo>
                    <a:pt x="0" y="0"/>
                  </a:lnTo>
                  <a:lnTo>
                    <a:pt x="28531" y="0"/>
                  </a:lnTo>
                  <a:lnTo>
                    <a:pt x="102521" y="122865"/>
                  </a:lnTo>
                  <a:lnTo>
                    <a:pt x="175180" y="0"/>
                  </a:lnTo>
                  <a:lnTo>
                    <a:pt x="203711" y="0"/>
                  </a:lnTo>
                  <a:lnTo>
                    <a:pt x="204186" y="184959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3A20A03-2F23-A45A-E082-3D01FF2319BA}"/>
                </a:ext>
              </a:extLst>
            </p:cNvPr>
            <p:cNvSpPr/>
            <p:nvPr/>
          </p:nvSpPr>
          <p:spPr>
            <a:xfrm>
              <a:off x="23085413" y="6837269"/>
              <a:ext cx="151590" cy="145092"/>
            </a:xfrm>
            <a:custGeom>
              <a:avLst/>
              <a:gdLst>
                <a:gd name="connsiteX0" fmla="*/ 36803 w 151590"/>
                <a:gd name="connsiteY0" fmla="*/ 135633 h 145092"/>
                <a:gd name="connsiteX1" fmla="*/ 9793 w 151590"/>
                <a:gd name="connsiteY1" fmla="*/ 109831 h 145092"/>
                <a:gd name="connsiteX2" fmla="*/ 9793 w 151590"/>
                <a:gd name="connsiteY2" fmla="*/ 35072 h 145092"/>
                <a:gd name="connsiteX3" fmla="*/ 36803 w 151590"/>
                <a:gd name="connsiteY3" fmla="*/ 9460 h 145092"/>
                <a:gd name="connsiteX4" fmla="*/ 75605 w 151590"/>
                <a:gd name="connsiteY4" fmla="*/ 8 h 145092"/>
                <a:gd name="connsiteX5" fmla="*/ 114788 w 151590"/>
                <a:gd name="connsiteY5" fmla="*/ 9460 h 145092"/>
                <a:gd name="connsiteX6" fmla="*/ 141797 w 151590"/>
                <a:gd name="connsiteY6" fmla="*/ 35072 h 145092"/>
                <a:gd name="connsiteX7" fmla="*/ 141797 w 151590"/>
                <a:gd name="connsiteY7" fmla="*/ 109831 h 145092"/>
                <a:gd name="connsiteX8" fmla="*/ 114788 w 151590"/>
                <a:gd name="connsiteY8" fmla="*/ 135633 h 145092"/>
                <a:gd name="connsiteX9" fmla="*/ 75605 w 151590"/>
                <a:gd name="connsiteY9" fmla="*/ 145084 h 145092"/>
                <a:gd name="connsiteX10" fmla="*/ 36803 w 151590"/>
                <a:gd name="connsiteY10" fmla="*/ 135633 h 145092"/>
                <a:gd name="connsiteX11" fmla="*/ 106038 w 151590"/>
                <a:gd name="connsiteY11" fmla="*/ 104444 h 145092"/>
                <a:gd name="connsiteX12" fmla="*/ 106038 w 151590"/>
                <a:gd name="connsiteY12" fmla="*/ 40365 h 145092"/>
                <a:gd name="connsiteX13" fmla="*/ 75604 w 151590"/>
                <a:gd name="connsiteY13" fmla="*/ 28173 h 145092"/>
                <a:gd name="connsiteX14" fmla="*/ 45457 w 151590"/>
                <a:gd name="connsiteY14" fmla="*/ 40365 h 145092"/>
                <a:gd name="connsiteX15" fmla="*/ 45457 w 151590"/>
                <a:gd name="connsiteY15" fmla="*/ 104444 h 145092"/>
                <a:gd name="connsiteX16" fmla="*/ 75604 w 151590"/>
                <a:gd name="connsiteY16" fmla="*/ 116636 h 145092"/>
                <a:gd name="connsiteX17" fmla="*/ 106323 w 151590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590" h="145092">
                  <a:moveTo>
                    <a:pt x="36803" y="135633"/>
                  </a:moveTo>
                  <a:cubicBezTo>
                    <a:pt x="25500" y="129779"/>
                    <a:pt x="16125" y="120824"/>
                    <a:pt x="9793" y="109831"/>
                  </a:cubicBezTo>
                  <a:cubicBezTo>
                    <a:pt x="-3264" y="86601"/>
                    <a:pt x="-3264" y="58303"/>
                    <a:pt x="9793" y="35072"/>
                  </a:cubicBezTo>
                  <a:cubicBezTo>
                    <a:pt x="16207" y="24191"/>
                    <a:pt x="25565" y="15318"/>
                    <a:pt x="36803" y="9460"/>
                  </a:cubicBezTo>
                  <a:cubicBezTo>
                    <a:pt x="48718" y="3083"/>
                    <a:pt x="62073" y="-170"/>
                    <a:pt x="75605" y="8"/>
                  </a:cubicBezTo>
                  <a:cubicBezTo>
                    <a:pt x="89260" y="-189"/>
                    <a:pt x="102743" y="3063"/>
                    <a:pt x="114788" y="9460"/>
                  </a:cubicBezTo>
                  <a:cubicBezTo>
                    <a:pt x="126004" y="15346"/>
                    <a:pt x="135355" y="24213"/>
                    <a:pt x="141797" y="35072"/>
                  </a:cubicBezTo>
                  <a:cubicBezTo>
                    <a:pt x="154855" y="58303"/>
                    <a:pt x="154855" y="86601"/>
                    <a:pt x="141797" y="109831"/>
                  </a:cubicBezTo>
                  <a:cubicBezTo>
                    <a:pt x="135419" y="120788"/>
                    <a:pt x="126057" y="129732"/>
                    <a:pt x="114788" y="135633"/>
                  </a:cubicBezTo>
                  <a:cubicBezTo>
                    <a:pt x="102742" y="142029"/>
                    <a:pt x="89260" y="145281"/>
                    <a:pt x="75605" y="145084"/>
                  </a:cubicBezTo>
                  <a:cubicBezTo>
                    <a:pt x="62073" y="145263"/>
                    <a:pt x="48718" y="142010"/>
                    <a:pt x="36803" y="135633"/>
                  </a:cubicBezTo>
                  <a:close/>
                  <a:moveTo>
                    <a:pt x="106038" y="104444"/>
                  </a:moveTo>
                  <a:cubicBezTo>
                    <a:pt x="122017" y="86036"/>
                    <a:pt x="122017" y="58773"/>
                    <a:pt x="106038" y="40365"/>
                  </a:cubicBezTo>
                  <a:cubicBezTo>
                    <a:pt x="98057" y="32248"/>
                    <a:pt x="87019" y="27825"/>
                    <a:pt x="75604" y="28173"/>
                  </a:cubicBezTo>
                  <a:cubicBezTo>
                    <a:pt x="64274" y="27823"/>
                    <a:pt x="53322" y="32252"/>
                    <a:pt x="45457" y="40365"/>
                  </a:cubicBezTo>
                  <a:cubicBezTo>
                    <a:pt x="29599" y="58818"/>
                    <a:pt x="29599" y="85991"/>
                    <a:pt x="45457" y="104444"/>
                  </a:cubicBezTo>
                  <a:cubicBezTo>
                    <a:pt x="53322" y="112557"/>
                    <a:pt x="64274" y="116986"/>
                    <a:pt x="75604" y="116636"/>
                  </a:cubicBezTo>
                  <a:cubicBezTo>
                    <a:pt x="87117" y="117064"/>
                    <a:pt x="98274" y="112636"/>
                    <a:pt x="106323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97DE790-FF77-26D7-3CDB-0A9DC7F6D5DA}"/>
                </a:ext>
              </a:extLst>
            </p:cNvPr>
            <p:cNvSpPr/>
            <p:nvPr/>
          </p:nvSpPr>
          <p:spPr>
            <a:xfrm>
              <a:off x="23256397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293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293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99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99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6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211" y="198275"/>
                    <a:pt x="46525" y="195018"/>
                    <a:pt x="35293" y="188740"/>
                  </a:cubicBezTo>
                  <a:cubicBezTo>
                    <a:pt x="24431" y="182847"/>
                    <a:pt x="15490" y="173994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21" y="76888"/>
                    <a:pt x="24457" y="68073"/>
                    <a:pt x="35293" y="62189"/>
                  </a:cubicBezTo>
                  <a:cubicBezTo>
                    <a:pt x="46525" y="55911"/>
                    <a:pt x="59211" y="52653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3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384" y="134343"/>
                    <a:pt x="120384" y="117058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63" y="79637"/>
                    <a:pt x="68017" y="79637"/>
                    <a:pt x="54599" y="86951"/>
                  </a:cubicBezTo>
                  <a:cubicBezTo>
                    <a:pt x="48141" y="90567"/>
                    <a:pt x="42860" y="95946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60" y="155455"/>
                    <a:pt x="48141" y="160834"/>
                    <a:pt x="54599" y="164450"/>
                  </a:cubicBezTo>
                  <a:cubicBezTo>
                    <a:pt x="68017" y="171764"/>
                    <a:pt x="84263" y="171764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E6736C5-19CB-EF81-AC91-3A5B91CD679F}"/>
                </a:ext>
              </a:extLst>
            </p:cNvPr>
            <p:cNvSpPr/>
            <p:nvPr/>
          </p:nvSpPr>
          <p:spPr>
            <a:xfrm>
              <a:off x="23426927" y="6837565"/>
              <a:ext cx="145226" cy="144601"/>
            </a:xfrm>
            <a:custGeom>
              <a:avLst/>
              <a:gdLst>
                <a:gd name="connsiteX0" fmla="*/ 144556 w 145226"/>
                <a:gd name="connsiteY0" fmla="*/ 82694 h 144601"/>
                <a:gd name="connsiteX1" fmla="*/ 33000 w 145226"/>
                <a:gd name="connsiteY1" fmla="*/ 82694 h 144601"/>
                <a:gd name="connsiteX2" fmla="*/ 48312 w 145226"/>
                <a:gd name="connsiteY2" fmla="*/ 107456 h 144601"/>
                <a:gd name="connsiteX3" fmla="*/ 79125 w 145226"/>
                <a:gd name="connsiteY3" fmla="*/ 116907 h 144601"/>
                <a:gd name="connsiteX4" fmla="*/ 117737 w 145226"/>
                <a:gd name="connsiteY4" fmla="*/ 101596 h 144601"/>
                <a:gd name="connsiteX5" fmla="*/ 135712 w 145226"/>
                <a:gd name="connsiteY5" fmla="*/ 121633 h 144601"/>
                <a:gd name="connsiteX6" fmla="*/ 111460 w 145226"/>
                <a:gd name="connsiteY6" fmla="*/ 138834 h 144601"/>
                <a:gd name="connsiteX7" fmla="*/ 37185 w 145226"/>
                <a:gd name="connsiteY7" fmla="*/ 135337 h 144601"/>
                <a:gd name="connsiteX8" fmla="*/ 9605 w 145226"/>
                <a:gd name="connsiteY8" fmla="*/ 109535 h 144601"/>
                <a:gd name="connsiteX9" fmla="*/ 9605 w 145226"/>
                <a:gd name="connsiteY9" fmla="*/ 34965 h 144601"/>
                <a:gd name="connsiteX10" fmla="*/ 35853 w 145226"/>
                <a:gd name="connsiteY10" fmla="*/ 9164 h 144601"/>
                <a:gd name="connsiteX11" fmla="*/ 110795 w 145226"/>
                <a:gd name="connsiteY11" fmla="*/ 9164 h 144601"/>
                <a:gd name="connsiteX12" fmla="*/ 135712 w 145226"/>
                <a:gd name="connsiteY12" fmla="*/ 34682 h 144601"/>
                <a:gd name="connsiteX13" fmla="*/ 145222 w 145226"/>
                <a:gd name="connsiteY13" fmla="*/ 72487 h 144601"/>
                <a:gd name="connsiteX14" fmla="*/ 144556 w 145226"/>
                <a:gd name="connsiteY14" fmla="*/ 82694 h 144601"/>
                <a:gd name="connsiteX15" fmla="*/ 46220 w 145226"/>
                <a:gd name="connsiteY15" fmla="*/ 35438 h 144601"/>
                <a:gd name="connsiteX16" fmla="*/ 32810 w 145226"/>
                <a:gd name="connsiteY16" fmla="*/ 60484 h 144601"/>
                <a:gd name="connsiteX17" fmla="*/ 113457 w 145226"/>
                <a:gd name="connsiteY17" fmla="*/ 60484 h 144601"/>
                <a:gd name="connsiteX18" fmla="*/ 73229 w 145226"/>
                <a:gd name="connsiteY18" fmla="*/ 26081 h 144601"/>
                <a:gd name="connsiteX19" fmla="*/ 46219 w 145226"/>
                <a:gd name="connsiteY19" fmla="*/ 35722 h 14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26" h="144601">
                  <a:moveTo>
                    <a:pt x="144556" y="82694"/>
                  </a:moveTo>
                  <a:lnTo>
                    <a:pt x="33000" y="82694"/>
                  </a:lnTo>
                  <a:cubicBezTo>
                    <a:pt x="34678" y="92609"/>
                    <a:pt x="40168" y="101489"/>
                    <a:pt x="48312" y="107456"/>
                  </a:cubicBezTo>
                  <a:cubicBezTo>
                    <a:pt x="57271" y="113862"/>
                    <a:pt x="68092" y="117181"/>
                    <a:pt x="79125" y="116907"/>
                  </a:cubicBezTo>
                  <a:cubicBezTo>
                    <a:pt x="93577" y="117358"/>
                    <a:pt x="107567" y="111811"/>
                    <a:pt x="117737" y="101596"/>
                  </a:cubicBezTo>
                  <a:lnTo>
                    <a:pt x="135712" y="121633"/>
                  </a:lnTo>
                  <a:cubicBezTo>
                    <a:pt x="129212" y="129301"/>
                    <a:pt x="120870" y="135217"/>
                    <a:pt x="111460" y="138834"/>
                  </a:cubicBezTo>
                  <a:cubicBezTo>
                    <a:pt x="87228" y="147593"/>
                    <a:pt x="60475" y="146334"/>
                    <a:pt x="37185" y="135337"/>
                  </a:cubicBezTo>
                  <a:cubicBezTo>
                    <a:pt x="25696" y="129536"/>
                    <a:pt x="16124" y="120581"/>
                    <a:pt x="9605" y="109535"/>
                  </a:cubicBezTo>
                  <a:cubicBezTo>
                    <a:pt x="-3202" y="86308"/>
                    <a:pt x="-3202" y="58193"/>
                    <a:pt x="9605" y="34965"/>
                  </a:cubicBezTo>
                  <a:cubicBezTo>
                    <a:pt x="15731" y="24078"/>
                    <a:pt x="24831" y="15133"/>
                    <a:pt x="35853" y="9164"/>
                  </a:cubicBezTo>
                  <a:cubicBezTo>
                    <a:pt x="59321" y="-3055"/>
                    <a:pt x="87327" y="-3055"/>
                    <a:pt x="110795" y="9164"/>
                  </a:cubicBezTo>
                  <a:cubicBezTo>
                    <a:pt x="121328" y="15200"/>
                    <a:pt x="129957" y="24037"/>
                    <a:pt x="135712" y="34682"/>
                  </a:cubicBezTo>
                  <a:cubicBezTo>
                    <a:pt x="142086" y="46267"/>
                    <a:pt x="145361" y="59284"/>
                    <a:pt x="145222" y="72487"/>
                  </a:cubicBezTo>
                  <a:cubicBezTo>
                    <a:pt x="145222" y="75227"/>
                    <a:pt x="145222" y="78441"/>
                    <a:pt x="144556" y="82694"/>
                  </a:cubicBezTo>
                  <a:close/>
                  <a:moveTo>
                    <a:pt x="46220" y="35438"/>
                  </a:moveTo>
                  <a:cubicBezTo>
                    <a:pt x="38740" y="41814"/>
                    <a:pt x="33952" y="50756"/>
                    <a:pt x="32810" y="60484"/>
                  </a:cubicBezTo>
                  <a:lnTo>
                    <a:pt x="113457" y="60484"/>
                  </a:lnTo>
                  <a:cubicBezTo>
                    <a:pt x="111315" y="40247"/>
                    <a:pt x="93684" y="25170"/>
                    <a:pt x="73229" y="26081"/>
                  </a:cubicBezTo>
                  <a:cubicBezTo>
                    <a:pt x="63338" y="25877"/>
                    <a:pt x="53719" y="29310"/>
                    <a:pt x="46219" y="3572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232199C-78C1-1A7A-89D7-06042CDE7DC6}"/>
                </a:ext>
              </a:extLst>
            </p:cNvPr>
            <p:cNvSpPr/>
            <p:nvPr/>
          </p:nvSpPr>
          <p:spPr>
            <a:xfrm>
              <a:off x="23589363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5 w 82359"/>
                <a:gd name="connsiteY8" fmla="*/ 851 h 142618"/>
                <a:gd name="connsiteX9" fmla="*/ 31765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7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5" y="851"/>
                  </a:lnTo>
                  <a:lnTo>
                    <a:pt x="31765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1486257-4AC8-66C0-7FB3-ABA233F0ECEB}"/>
                </a:ext>
              </a:extLst>
            </p:cNvPr>
            <p:cNvSpPr/>
            <p:nvPr/>
          </p:nvSpPr>
          <p:spPr>
            <a:xfrm>
              <a:off x="23691504" y="6837323"/>
              <a:ext cx="140256" cy="142761"/>
            </a:xfrm>
            <a:custGeom>
              <a:avLst/>
              <a:gdLst>
                <a:gd name="connsiteX0" fmla="*/ 123920 w 140256"/>
                <a:gd name="connsiteY0" fmla="*/ 15738 h 142761"/>
                <a:gd name="connsiteX1" fmla="*/ 140087 w 140256"/>
                <a:gd name="connsiteY1" fmla="*/ 62049 h 142761"/>
                <a:gd name="connsiteX2" fmla="*/ 140087 w 140256"/>
                <a:gd name="connsiteY2" fmla="*/ 142761 h 142761"/>
                <a:gd name="connsiteX3" fmla="*/ 106801 w 140256"/>
                <a:gd name="connsiteY3" fmla="*/ 142761 h 142761"/>
                <a:gd name="connsiteX4" fmla="*/ 106801 w 140256"/>
                <a:gd name="connsiteY4" fmla="*/ 66302 h 142761"/>
                <a:gd name="connsiteX5" fmla="*/ 98052 w 140256"/>
                <a:gd name="connsiteY5" fmla="*/ 37948 h 142761"/>
                <a:gd name="connsiteX6" fmla="*/ 73040 w 140256"/>
                <a:gd name="connsiteY6" fmla="*/ 28497 h 142761"/>
                <a:gd name="connsiteX7" fmla="*/ 44033 w 140256"/>
                <a:gd name="connsiteY7" fmla="*/ 39460 h 142761"/>
                <a:gd name="connsiteX8" fmla="*/ 33287 w 140256"/>
                <a:gd name="connsiteY8" fmla="*/ 71122 h 142761"/>
                <a:gd name="connsiteX9" fmla="*/ 33286 w 140256"/>
                <a:gd name="connsiteY9" fmla="*/ 142761 h 142761"/>
                <a:gd name="connsiteX10" fmla="*/ 0 w 140256"/>
                <a:gd name="connsiteY10" fmla="*/ 142761 h 142761"/>
                <a:gd name="connsiteX11" fmla="*/ 0 w 140256"/>
                <a:gd name="connsiteY11" fmla="*/ 994 h 142761"/>
                <a:gd name="connsiteX12" fmla="*/ 31765 w 140256"/>
                <a:gd name="connsiteY12" fmla="*/ 994 h 142761"/>
                <a:gd name="connsiteX13" fmla="*/ 31765 w 140256"/>
                <a:gd name="connsiteY13" fmla="*/ 19896 h 142761"/>
                <a:gd name="connsiteX14" fmla="*/ 52497 w 140256"/>
                <a:gd name="connsiteY14" fmla="*/ 5058 h 142761"/>
                <a:gd name="connsiteX15" fmla="*/ 81028 w 140256"/>
                <a:gd name="connsiteY15" fmla="*/ 49 h 142761"/>
                <a:gd name="connsiteX16" fmla="*/ 123920 w 140256"/>
                <a:gd name="connsiteY16" fmla="*/ 15738 h 1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56" h="142761">
                  <a:moveTo>
                    <a:pt x="123920" y="15738"/>
                  </a:moveTo>
                  <a:cubicBezTo>
                    <a:pt x="135501" y="28301"/>
                    <a:pt x="141351" y="45057"/>
                    <a:pt x="140087" y="62049"/>
                  </a:cubicBezTo>
                  <a:lnTo>
                    <a:pt x="140087" y="142761"/>
                  </a:lnTo>
                  <a:lnTo>
                    <a:pt x="106801" y="142761"/>
                  </a:lnTo>
                  <a:lnTo>
                    <a:pt x="106801" y="66302"/>
                  </a:lnTo>
                  <a:cubicBezTo>
                    <a:pt x="107631" y="56087"/>
                    <a:pt x="104501" y="45944"/>
                    <a:pt x="98052" y="37948"/>
                  </a:cubicBezTo>
                  <a:cubicBezTo>
                    <a:pt x="91465" y="31377"/>
                    <a:pt x="82356" y="27935"/>
                    <a:pt x="73040" y="28497"/>
                  </a:cubicBezTo>
                  <a:cubicBezTo>
                    <a:pt x="62243" y="27888"/>
                    <a:pt x="51694" y="31874"/>
                    <a:pt x="44033" y="39460"/>
                  </a:cubicBezTo>
                  <a:cubicBezTo>
                    <a:pt x="36378" y="48186"/>
                    <a:pt x="32514" y="59571"/>
                    <a:pt x="33287" y="71122"/>
                  </a:cubicBezTo>
                  <a:lnTo>
                    <a:pt x="33286" y="142761"/>
                  </a:lnTo>
                  <a:lnTo>
                    <a:pt x="0" y="142761"/>
                  </a:lnTo>
                  <a:lnTo>
                    <a:pt x="0" y="994"/>
                  </a:lnTo>
                  <a:lnTo>
                    <a:pt x="31765" y="994"/>
                  </a:lnTo>
                  <a:lnTo>
                    <a:pt x="31765" y="19896"/>
                  </a:lnTo>
                  <a:cubicBezTo>
                    <a:pt x="37313" y="13300"/>
                    <a:pt x="44443" y="8197"/>
                    <a:pt x="52497" y="5058"/>
                  </a:cubicBezTo>
                  <a:cubicBezTo>
                    <a:pt x="61583" y="1536"/>
                    <a:pt x="71279" y="-166"/>
                    <a:pt x="81028" y="49"/>
                  </a:cubicBezTo>
                  <a:cubicBezTo>
                    <a:pt x="96854" y="-590"/>
                    <a:pt x="112287" y="5055"/>
                    <a:pt x="123920" y="1573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B167FD9-F680-0643-6025-65F99FEC3498}"/>
                </a:ext>
              </a:extLst>
            </p:cNvPr>
            <p:cNvSpPr/>
            <p:nvPr/>
          </p:nvSpPr>
          <p:spPr>
            <a:xfrm>
              <a:off x="23861024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4" y="34764"/>
                    <a:pt x="-162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31B35A6-CC42-13AB-F0A1-D66A263324A8}"/>
                </a:ext>
              </a:extLst>
            </p:cNvPr>
            <p:cNvSpPr/>
            <p:nvPr/>
          </p:nvSpPr>
          <p:spPr>
            <a:xfrm>
              <a:off x="20678775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0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5" y="34764"/>
                    <a:pt x="-161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7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6" y="47179"/>
                    <a:pt x="15022" y="47179"/>
                    <a:pt x="6420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6BBB853-82E5-2518-4958-6B7210D65967}"/>
                </a:ext>
              </a:extLst>
            </p:cNvPr>
            <p:cNvSpPr/>
            <p:nvPr/>
          </p:nvSpPr>
          <p:spPr>
            <a:xfrm>
              <a:off x="22697151" y="6937066"/>
              <a:ext cx="43748" cy="45099"/>
            </a:xfrm>
            <a:custGeom>
              <a:avLst/>
              <a:gdLst>
                <a:gd name="connsiteX0" fmla="*/ 6611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611" y="38860"/>
                  </a:moveTo>
                  <a:cubicBezTo>
                    <a:pt x="2275" y="34798"/>
                    <a:pt x="-112" y="29091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2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694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1E2C"/>
                </a:solidFill>
                <a:effectLst/>
                <a:uLnTx/>
                <a:uFillTx/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81E2C"/>
                </a:solidFill>
                <a:effectLst/>
                <a:uLnTx/>
                <a:uFillTx/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81E2C"/>
              </a:solidFill>
              <a:effectLst/>
              <a:uLnTx/>
              <a:uFillTx/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hand">
            <a:extLst>
              <a:ext uri="{FF2B5EF4-FFF2-40B4-BE49-F238E27FC236}">
                <a16:creationId xmlns:a16="http://schemas.microsoft.com/office/drawing/2014/main" id="{87067125-C8BA-C043-9EF9-739EB3D6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54" y="0"/>
            <a:ext cx="9052560" cy="9144000"/>
          </a:xfrm>
          <a:prstGeom prst="rect">
            <a:avLst/>
          </a:prstGeom>
        </p:spPr>
      </p:pic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3644" y="1642988"/>
            <a:ext cx="3256102" cy="6690273"/>
          </a:xfrm>
          <a:prstGeom prst="rect">
            <a:avLst/>
          </a:prstGeom>
        </p:spPr>
      </p:pic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BF207F09-5E22-3D4A-99F9-12558D85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81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Corporate PowerPoint Template  |  Fall 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81E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B4209E4-FCD6-4B4E-BC10-F7372E2F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D2BAF-2300-4C40-83DE-DBE2DB483FE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81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81E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lide Title">
            <a:extLst>
              <a:ext uri="{FF2B5EF4-FFF2-40B4-BE49-F238E27FC236}">
                <a16:creationId xmlns:a16="http://schemas.microsoft.com/office/drawing/2014/main" id="{63C45C5E-330A-7141-B83C-5C877058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29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B16F2C16-5E5D-694C-9A55-543A9566B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105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b="0" i="0" spc="-20" baseline="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9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  <a:noFill/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6881035"/>
            <a:ext cx="784555" cy="713232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56" y="8520358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004255"/>
            <a:ext cx="10654464" cy="276999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905256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2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1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Pattern">
            <a:extLst>
              <a:ext uri="{FF2B5EF4-FFF2-40B4-BE49-F238E27FC236}">
                <a16:creationId xmlns:a16="http://schemas.microsoft.com/office/drawing/2014/main" id="{96021A66-A39D-D44A-A543-24E3066C3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8412" b="21275"/>
          <a:stretch/>
        </p:blipFill>
        <p:spPr>
          <a:xfrm>
            <a:off x="1270794" y="0"/>
            <a:ext cx="13716000" cy="9144000"/>
          </a:xfrm>
          <a:prstGeom prst="rect">
            <a:avLst/>
          </a:prstGeom>
        </p:spPr>
      </p:pic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3072" y="7926800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072" y="3582307"/>
            <a:ext cx="2743200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810512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Infor">
            <a:extLst>
              <a:ext uri="{FF2B5EF4-FFF2-40B4-BE49-F238E27FC236}">
                <a16:creationId xmlns:a16="http://schemas.microsoft.com/office/drawing/2014/main" id="{0A579C98-5385-AC64-1FE1-F9E06414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072" y="6608766"/>
            <a:ext cx="798004" cy="727778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814A799-D62D-C84F-2972-32DE34DE71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3169" y="4004255"/>
            <a:ext cx="8084601" cy="276999"/>
          </a:xfrm>
        </p:spPr>
        <p:txBody>
          <a:bodyPr vert="horz" lIns="0" tIns="0" rIns="0" bIns="0" rtlCol="0">
            <a:spAutoFit/>
          </a:bodyPr>
          <a:lstStyle>
            <a:lvl1pPr>
              <a:defRPr lang="en-GB" sz="1800" spc="-20" smtClean="0">
                <a:solidFill>
                  <a:schemeClr val="tx1"/>
                </a:solidFill>
              </a:defRPr>
            </a:lvl1pPr>
            <a:lvl2pPr>
              <a:defRPr lang="en-GB" sz="2667" smtClean="0"/>
            </a:lvl2pPr>
            <a:lvl3pPr>
              <a:defRPr lang="en-GB" sz="2400" smtClean="0"/>
            </a:lvl3pPr>
            <a:lvl4pPr>
              <a:defRPr lang="en-GB" sz="2133" smtClean="0"/>
            </a:lvl4pPr>
            <a:lvl5pPr>
              <a:defRPr lang="en-US" sz="2133"/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BC5632DD-A1C3-374F-9608-992AC5E981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" y="-571"/>
            <a:ext cx="16258032" cy="914514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859536" y="1155032"/>
            <a:ext cx="14430375" cy="10992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434167"/>
            <a:ext cx="14430375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A358-4CCE-4D46-B290-03D072E5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2023. Infor. All Rights Reserved. </a:t>
            </a:r>
            <a:r>
              <a:rPr lang="en-US" sz="900" b="0" i="0" spc="0" baseline="0" dirty="0" err="1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tx2"/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AF24-46DA-F64E-9926-62C2F4DD709B}"/>
              </a:ext>
            </a:extLst>
          </p:cNvPr>
          <p:cNvSpPr txBox="1"/>
          <p:nvPr/>
        </p:nvSpPr>
        <p:spPr>
          <a:xfrm>
            <a:off x="6366937" y="9541565"/>
            <a:ext cx="35237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 BUILD : JANUARY 2023</a:t>
            </a:r>
          </a:p>
        </p:txBody>
      </p:sp>
      <p:sp>
        <p:nvSpPr>
          <p:cNvPr id="12" name="*Confidential*" hidden="1">
            <a:extLst>
              <a:ext uri="{FF2B5EF4-FFF2-40B4-BE49-F238E27FC236}">
                <a16:creationId xmlns:a16="http://schemas.microsoft.com/office/drawing/2014/main" id="{C0691014-3F9A-D74A-BB64-0D046C0CD06E}"/>
              </a:ext>
            </a:extLst>
          </p:cNvPr>
          <p:cNvSpPr txBox="1"/>
          <p:nvPr/>
        </p:nvSpPr>
        <p:spPr>
          <a:xfrm>
            <a:off x="6380719" y="8528051"/>
            <a:ext cx="3496150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spc="0">
                <a:solidFill>
                  <a:schemeClr val="accent6"/>
                </a:solidFill>
                <a:effectLst/>
              </a:rPr>
              <a:t>CONFIDENTIAL – INTERNAL USE ONLY, NOT FOR DISTRIBUTION.  |  </a:t>
            </a:r>
            <a:fld id="{FDF7789E-06FE-1848-B3EB-E4028C03A169}" type="slidenum">
              <a:rPr lang="en-US" sz="800" b="1" spc="0" smtClean="0">
                <a:solidFill>
                  <a:schemeClr val="bg1">
                    <a:lumMod val="50000"/>
                  </a:schemeClr>
                </a:solidFill>
                <a:effectLst/>
              </a:rPr>
              <a:t>‹#›</a:t>
            </a:fld>
            <a:endParaRPr lang="en-US" sz="800" b="1" spc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0ADD2237-D19A-914B-BD8B-D90867DB092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rgbClr val="181E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6" r:id="rId3"/>
    <p:sldLayoutId id="2147483870" r:id="rId4"/>
    <p:sldLayoutId id="2147483885" r:id="rId5"/>
    <p:sldLayoutId id="2147483886" r:id="rId6"/>
    <p:sldLayoutId id="2147483887" r:id="rId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00" b="1" i="0" kern="1200" spc="-1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5000"/>
        </a:lnSpc>
        <a:spcBef>
          <a:spcPts val="2800"/>
        </a:spcBef>
        <a:buFont typeface="Arial" panose="020B0604020202020204" pitchFamily="34" charset="0"/>
        <a:buNone/>
        <a:defRPr sz="24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1625" indent="-301625" algn="l" defTabSz="1219170" rtl="0" eaLnBrk="1" latinLnBrk="0" hangingPunct="1">
        <a:lnSpc>
          <a:spcPct val="105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tabLst/>
        <a:defRPr sz="20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9125" indent="-3016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–"/>
        <a:tabLst/>
        <a:defRPr sz="18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184150" algn="l" defTabSz="121917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i="0" kern="1200" spc="2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9650" indent="-1873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-"/>
        <a:tabLst/>
        <a:defRPr sz="1600" b="0" i="0" kern="1200" spc="2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pos="567">
          <p15:clr>
            <a:srgbClr val="F26B43"/>
          </p15:clr>
        </p15:guide>
        <p15:guide id="4" pos="9657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5208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pos="897">
          <p15:clr>
            <a:srgbClr val="F26B43"/>
          </p15:clr>
        </p15:guide>
        <p15:guide id="9" pos="9345">
          <p15:clr>
            <a:srgbClr val="F26B43"/>
          </p15:clr>
        </p15:guide>
        <p15:guide id="10" orient="horz" pos="54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BC5632DD-A1C3-374F-9608-992AC5E98146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" y="-571"/>
            <a:ext cx="16258032" cy="914514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859536" y="1155032"/>
            <a:ext cx="14430375" cy="10992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434167"/>
            <a:ext cx="14430375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PowerPoint Template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A358-4CCE-4D46-B290-03D072E5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2023. Infor. All Rights Reserved. </a:t>
            </a:r>
            <a:r>
              <a:rPr lang="en-US" sz="900" b="0" i="0" spc="0" baseline="0" dirty="0" err="1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tx2"/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AF24-46DA-F64E-9926-62C2F4DD709B}"/>
              </a:ext>
            </a:extLst>
          </p:cNvPr>
          <p:cNvSpPr txBox="1"/>
          <p:nvPr/>
        </p:nvSpPr>
        <p:spPr>
          <a:xfrm>
            <a:off x="6366937" y="9541565"/>
            <a:ext cx="35237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 BUILD : JANUARY 2023</a:t>
            </a:r>
          </a:p>
        </p:txBody>
      </p:sp>
      <p:sp>
        <p:nvSpPr>
          <p:cNvPr id="12" name="*Confidential*" hidden="1">
            <a:extLst>
              <a:ext uri="{FF2B5EF4-FFF2-40B4-BE49-F238E27FC236}">
                <a16:creationId xmlns:a16="http://schemas.microsoft.com/office/drawing/2014/main" id="{C0691014-3F9A-D74A-BB64-0D046C0CD06E}"/>
              </a:ext>
            </a:extLst>
          </p:cNvPr>
          <p:cNvSpPr txBox="1"/>
          <p:nvPr/>
        </p:nvSpPr>
        <p:spPr>
          <a:xfrm>
            <a:off x="6380719" y="8528051"/>
            <a:ext cx="3496150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spc="0">
                <a:solidFill>
                  <a:schemeClr val="accent6"/>
                </a:solidFill>
                <a:effectLst/>
              </a:rPr>
              <a:t>CONFIDENTIAL – INTERNAL USE ONLY, NOT FOR DISTRIBUTION.  |  </a:t>
            </a:r>
            <a:fld id="{FDF7789E-06FE-1848-B3EB-E4028C03A169}" type="slidenum">
              <a:rPr lang="en-US" sz="800" b="1" spc="0" smtClean="0">
                <a:solidFill>
                  <a:schemeClr val="bg1">
                    <a:lumMod val="50000"/>
                  </a:schemeClr>
                </a:solidFill>
                <a:effectLst/>
              </a:rPr>
              <a:t>‹#›</a:t>
            </a:fld>
            <a:endParaRPr lang="en-US" sz="800" b="1" spc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0ADD2237-D19A-914B-BD8B-D90867DB092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rgbClr val="181E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00" b="1" i="0" kern="1200" spc="-1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5000"/>
        </a:lnSpc>
        <a:spcBef>
          <a:spcPts val="2800"/>
        </a:spcBef>
        <a:buFont typeface="Arial" panose="020B0604020202020204" pitchFamily="34" charset="0"/>
        <a:buNone/>
        <a:defRPr sz="24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1625" indent="-301625" algn="l" defTabSz="1219170" rtl="0" eaLnBrk="1" latinLnBrk="0" hangingPunct="1">
        <a:lnSpc>
          <a:spcPct val="105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tabLst/>
        <a:defRPr sz="20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9125" indent="-3016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–"/>
        <a:tabLst/>
        <a:defRPr sz="1800" b="0" i="0" kern="1200" spc="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184150" algn="l" defTabSz="121917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i="0" kern="1200" spc="2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9650" indent="-1873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-"/>
        <a:tabLst/>
        <a:defRPr sz="1600" b="0" i="0" kern="1200" spc="2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pos="567">
          <p15:clr>
            <a:srgbClr val="F26B43"/>
          </p15:clr>
        </p15:guide>
        <p15:guide id="4" pos="9657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5208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pos="897">
          <p15:clr>
            <a:srgbClr val="F26B43"/>
          </p15:clr>
        </p15:guide>
        <p15:guide id="9" pos="9345">
          <p15:clr>
            <a:srgbClr val="F26B43"/>
          </p15:clr>
        </p15:guide>
        <p15:guide id="10" orient="horz" pos="54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Discussion Topic Group">
            <a:extLst>
              <a:ext uri="{FF2B5EF4-FFF2-40B4-BE49-F238E27FC236}">
                <a16:creationId xmlns:a16="http://schemas.microsoft.com/office/drawing/2014/main" id="{25F05496-844A-674B-90E6-6F079F2FF21E}"/>
              </a:ext>
            </a:extLst>
          </p:cNvPr>
          <p:cNvGrpSpPr/>
          <p:nvPr/>
        </p:nvGrpSpPr>
        <p:grpSpPr>
          <a:xfrm>
            <a:off x="8050248" y="3098344"/>
            <a:ext cx="6470970" cy="3387605"/>
            <a:chOff x="2070799" y="3901354"/>
            <a:chExt cx="6470970" cy="3387605"/>
          </a:xfrm>
        </p:grpSpPr>
        <p:sp>
          <p:nvSpPr>
            <p:cNvPr id="26" name="Topic">
              <a:extLst>
                <a:ext uri="{FF2B5EF4-FFF2-40B4-BE49-F238E27FC236}">
                  <a16:creationId xmlns:a16="http://schemas.microsoft.com/office/drawing/2014/main" id="{95AB6D35-C124-7A48-A861-EBC9BACF1553}"/>
                </a:ext>
              </a:extLst>
            </p:cNvPr>
            <p:cNvSpPr txBox="1"/>
            <p:nvPr/>
          </p:nvSpPr>
          <p:spPr>
            <a:xfrm>
              <a:off x="2070799" y="4347385"/>
              <a:ext cx="6470970" cy="29415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Arial" panose="020B0604020202020204" pitchFamily="34" charset="0"/>
                  <a:ea typeface="Source Sans Pro" panose="020B0503030403020204" pitchFamily="34" charset="0"/>
                </a:rPr>
                <a:t>Participant breakdown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endParaRPr lang="en-US" sz="240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Arial" panose="020B0604020202020204" pitchFamily="34" charset="0"/>
                  <a:ea typeface="Source Sans Pro" panose="020B0503030403020204" pitchFamily="34" charset="0"/>
                </a:rPr>
                <a:t>Response detailed findings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endParaRPr lang="en-US" sz="240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Arial" panose="020B0604020202020204" pitchFamily="34" charset="0"/>
                  <a:ea typeface="Source Sans Pro" panose="020B0503030403020204" pitchFamily="34" charset="0"/>
                </a:rPr>
                <a:t>Questions or additional information/stimuli used in research study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endParaRPr lang="en-US" sz="240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Arial" panose="020B0604020202020204" pitchFamily="34" charset="0"/>
                  <a:ea typeface="Source Sans Pro" panose="020B0503030403020204" pitchFamily="34" charset="0"/>
                </a:rPr>
                <a:t>Any additional notes, comments, limitations, etc.</a:t>
              </a:r>
            </a:p>
            <a:p>
              <a:pPr>
                <a:lnSpc>
                  <a:spcPct val="70000"/>
                </a:lnSpc>
              </a:pPr>
              <a:endParaRPr lang="en-US" sz="240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endParaRPr lang="en-US" sz="2400">
                <a:latin typeface="Arial" panose="020B0604020202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7" name="Number">
              <a:extLst>
                <a:ext uri="{FF2B5EF4-FFF2-40B4-BE49-F238E27FC236}">
                  <a16:creationId xmlns:a16="http://schemas.microsoft.com/office/drawing/2014/main" id="{FADD69B1-BEE4-B043-B0DA-6BF3FD2462BB}"/>
                </a:ext>
              </a:extLst>
            </p:cNvPr>
            <p:cNvSpPr txBox="1"/>
            <p:nvPr/>
          </p:nvSpPr>
          <p:spPr>
            <a:xfrm>
              <a:off x="2070799" y="3901354"/>
              <a:ext cx="111889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spc="-50">
                  <a:latin typeface="Arial" panose="020B0604020202020204" pitchFamily="34" charset="0"/>
                  <a:ea typeface="Source Sans Pro Light" panose="020B0403030403020204" pitchFamily="34" charset="0"/>
                </a:rPr>
                <a:t>Appendix</a:t>
              </a:r>
            </a:p>
          </p:txBody>
        </p:sp>
      </p:grpSp>
      <p:grpSp>
        <p:nvGrpSpPr>
          <p:cNvPr id="15" name="Discussion Topic Group">
            <a:extLst>
              <a:ext uri="{FF2B5EF4-FFF2-40B4-BE49-F238E27FC236}">
                <a16:creationId xmlns:a16="http://schemas.microsoft.com/office/drawing/2014/main" id="{4A324965-4B50-9847-AB9E-31D539E590A4}"/>
              </a:ext>
            </a:extLst>
          </p:cNvPr>
          <p:cNvGrpSpPr/>
          <p:nvPr/>
        </p:nvGrpSpPr>
        <p:grpSpPr>
          <a:xfrm>
            <a:off x="927101" y="3098344"/>
            <a:ext cx="6360803" cy="2612009"/>
            <a:chOff x="2070799" y="3901354"/>
            <a:chExt cx="6360803" cy="2612009"/>
          </a:xfrm>
        </p:grpSpPr>
        <p:sp>
          <p:nvSpPr>
            <p:cNvPr id="13" name="Topic">
              <a:extLst>
                <a:ext uri="{FF2B5EF4-FFF2-40B4-BE49-F238E27FC236}">
                  <a16:creationId xmlns:a16="http://schemas.microsoft.com/office/drawing/2014/main" id="{FBA321EE-7D95-5644-822B-CF40BA019477}"/>
                </a:ext>
              </a:extLst>
            </p:cNvPr>
            <p:cNvSpPr txBox="1"/>
            <p:nvPr/>
          </p:nvSpPr>
          <p:spPr>
            <a:xfrm>
              <a:off x="2070799" y="4347385"/>
              <a:ext cx="6360803" cy="2165978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Overview of research study (1 slide)</a:t>
              </a: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Top Insights/themes/findings (1-3 slides)</a:t>
              </a: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r>
                <a:rPr lang="en-US" sz="2400" dirty="0">
                  <a:latin typeface="Arial"/>
                  <a:ea typeface="Source Sans Pro" panose="020B0503030403020204" pitchFamily="34" charset="0"/>
                  <a:cs typeface="Arial"/>
                </a:rPr>
                <a:t>Recommendations (optional: 1 slide) </a:t>
              </a: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  <a:cs typeface="Arial"/>
              </a:endParaRP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457200" indent="-457200">
                <a:lnSpc>
                  <a:spcPct val="70000"/>
                </a:lnSpc>
                <a:buFont typeface="+mj-lt"/>
                <a:buAutoNum type="arabicPeriod"/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" name="Number">
              <a:extLst>
                <a:ext uri="{FF2B5EF4-FFF2-40B4-BE49-F238E27FC236}">
                  <a16:creationId xmlns:a16="http://schemas.microsoft.com/office/drawing/2014/main" id="{2515DF78-6E52-254B-9E4A-CAC454B78E77}"/>
                </a:ext>
              </a:extLst>
            </p:cNvPr>
            <p:cNvSpPr txBox="1"/>
            <p:nvPr/>
          </p:nvSpPr>
          <p:spPr>
            <a:xfrm>
              <a:off x="2070799" y="3901354"/>
              <a:ext cx="14106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spc="-50">
                  <a:latin typeface="Arial" panose="020B0604020202020204" pitchFamily="34" charset="0"/>
                  <a:ea typeface="Source Sans Pro Light" panose="020B0403030403020204" pitchFamily="34" charset="0"/>
                </a:rPr>
                <a:t>Main Report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AED35-BE27-674C-8F1D-BE12366AE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00919D8-C77A-CE45-AC12-7048D25D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 </a:t>
            </a:r>
            <a:r>
              <a:rPr lang="en-US" dirty="0">
                <a:solidFill>
                  <a:srgbClr val="FF0000"/>
                </a:solidFill>
              </a:rPr>
              <a:t>[DELETE BEFORE USE]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B8A8C-B6FD-7C10-B357-6081F3CCB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A50F4-1FED-C630-7AB1-CC216F100565}"/>
              </a:ext>
            </a:extLst>
          </p:cNvPr>
          <p:cNvSpPr txBox="1"/>
          <p:nvPr/>
        </p:nvSpPr>
        <p:spPr>
          <a:xfrm>
            <a:off x="836446" y="6914991"/>
            <a:ext cx="14584696" cy="11318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endParaRPr lang="en-US" sz="2400"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/>
                <a:ea typeface="Source Sans Pro" panose="020B0503030403020204" pitchFamily="34" charset="0"/>
                <a:cs typeface="Arial"/>
              </a:rPr>
              <a:t>NOTE: There are few options per slide type depending on scope/complexity of your research. Above are recommendations on lengths. Please use your discretion on what is useful, or not, for your report, and remove any slides that are not necessary.</a:t>
            </a:r>
          </a:p>
        </p:txBody>
      </p:sp>
    </p:spTree>
    <p:extLst>
      <p:ext uri="{BB962C8B-B14F-4D97-AF65-F5344CB8AC3E}">
        <p14:creationId xmlns:p14="http://schemas.microsoft.com/office/powerpoint/2010/main" val="38619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86DCAF2-FFCF-074E-B485-C5D82AD1C3AA}"/>
              </a:ext>
            </a:extLst>
          </p:cNvPr>
          <p:cNvSpPr/>
          <p:nvPr/>
        </p:nvSpPr>
        <p:spPr>
          <a:xfrm>
            <a:off x="920290" y="2697817"/>
            <a:ext cx="3488090" cy="44436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234555-3F89-7A42-B518-62503412AE7F}"/>
              </a:ext>
            </a:extLst>
          </p:cNvPr>
          <p:cNvSpPr/>
          <p:nvPr/>
        </p:nvSpPr>
        <p:spPr>
          <a:xfrm>
            <a:off x="4560993" y="2697817"/>
            <a:ext cx="3488090" cy="44436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195A5F-9A00-8140-AC04-1BBFFD4DF196}"/>
              </a:ext>
            </a:extLst>
          </p:cNvPr>
          <p:cNvSpPr/>
          <p:nvPr/>
        </p:nvSpPr>
        <p:spPr>
          <a:xfrm>
            <a:off x="8201696" y="2697817"/>
            <a:ext cx="3488090" cy="44436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5CD299-5CE2-C24A-BAB9-E724FD97AB95}"/>
              </a:ext>
            </a:extLst>
          </p:cNvPr>
          <p:cNvSpPr/>
          <p:nvPr/>
        </p:nvSpPr>
        <p:spPr>
          <a:xfrm>
            <a:off x="11842398" y="2697817"/>
            <a:ext cx="3488090" cy="44436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16C92-9E8C-604B-86CB-5C82999D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EE3F3-3F51-1B4A-9690-7E31EB92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alternative</a:t>
            </a:r>
            <a:endParaRPr lang="en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30C97-7977-F24A-925E-B2249ADA2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Study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270D71-9C24-1E48-BDA6-85993863991D}"/>
              </a:ext>
            </a:extLst>
          </p:cNvPr>
          <p:cNvSpPr txBox="1"/>
          <p:nvPr/>
        </p:nvSpPr>
        <p:spPr>
          <a:xfrm>
            <a:off x="1134802" y="3856012"/>
            <a:ext cx="3059066" cy="2790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points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DF23D3-81A8-1D42-B2B0-981961EBB494}"/>
              </a:ext>
            </a:extLst>
          </p:cNvPr>
          <p:cNvCxnSpPr>
            <a:cxnSpLocks/>
          </p:cNvCxnSpPr>
          <p:nvPr/>
        </p:nvCxnSpPr>
        <p:spPr>
          <a:xfrm>
            <a:off x="1356829" y="3745998"/>
            <a:ext cx="261501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611FDD-C001-CE43-8632-051495BEA1C8}"/>
              </a:ext>
            </a:extLst>
          </p:cNvPr>
          <p:cNvSpPr/>
          <p:nvPr/>
        </p:nvSpPr>
        <p:spPr>
          <a:xfrm>
            <a:off x="1356829" y="3101461"/>
            <a:ext cx="2615013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Recommendation 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C3609E-49E1-3343-90B2-E6D82E6E6817}"/>
              </a:ext>
            </a:extLst>
          </p:cNvPr>
          <p:cNvSpPr txBox="1"/>
          <p:nvPr/>
        </p:nvSpPr>
        <p:spPr>
          <a:xfrm>
            <a:off x="4812881" y="3856012"/>
            <a:ext cx="2984314" cy="2790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points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EB7207-B13A-8045-AC0C-3A214AF6D39E}"/>
              </a:ext>
            </a:extLst>
          </p:cNvPr>
          <p:cNvCxnSpPr>
            <a:cxnSpLocks/>
          </p:cNvCxnSpPr>
          <p:nvPr/>
        </p:nvCxnSpPr>
        <p:spPr>
          <a:xfrm>
            <a:off x="4997532" y="3745998"/>
            <a:ext cx="261501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071D18-99F6-6847-BEA6-6970DE4131C2}"/>
              </a:ext>
            </a:extLst>
          </p:cNvPr>
          <p:cNvSpPr/>
          <p:nvPr/>
        </p:nvSpPr>
        <p:spPr>
          <a:xfrm>
            <a:off x="4997532" y="3101461"/>
            <a:ext cx="2615013" cy="3796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Recommendation 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FC6CE-AF33-6642-965A-A7D2411A2083}"/>
              </a:ext>
            </a:extLst>
          </p:cNvPr>
          <p:cNvSpPr txBox="1"/>
          <p:nvPr/>
        </p:nvSpPr>
        <p:spPr>
          <a:xfrm>
            <a:off x="8417379" y="3856012"/>
            <a:ext cx="3056724" cy="2790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points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AE27BC-059B-A74F-9718-E7C8071480C5}"/>
              </a:ext>
            </a:extLst>
          </p:cNvPr>
          <p:cNvCxnSpPr>
            <a:cxnSpLocks/>
          </p:cNvCxnSpPr>
          <p:nvPr/>
        </p:nvCxnSpPr>
        <p:spPr>
          <a:xfrm>
            <a:off x="8638235" y="3745998"/>
            <a:ext cx="261501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67C73EC-EF1E-4B4E-8D04-828B8C04A8F6}"/>
              </a:ext>
            </a:extLst>
          </p:cNvPr>
          <p:cNvSpPr/>
          <p:nvPr/>
        </p:nvSpPr>
        <p:spPr>
          <a:xfrm>
            <a:off x="8638235" y="3101463"/>
            <a:ext cx="2615013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Recommendation 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E24D6-C467-5D4A-A1FE-24914F7E10BC}"/>
              </a:ext>
            </a:extLst>
          </p:cNvPr>
          <p:cNvSpPr txBox="1"/>
          <p:nvPr/>
        </p:nvSpPr>
        <p:spPr>
          <a:xfrm>
            <a:off x="12205181" y="3856012"/>
            <a:ext cx="2762524" cy="2790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points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3583-6F3D-F14D-825D-B06ED395AA67}"/>
              </a:ext>
            </a:extLst>
          </p:cNvPr>
          <p:cNvCxnSpPr>
            <a:cxnSpLocks/>
          </p:cNvCxnSpPr>
          <p:nvPr/>
        </p:nvCxnSpPr>
        <p:spPr>
          <a:xfrm>
            <a:off x="12278937" y="3745998"/>
            <a:ext cx="261501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339DF40-A63F-E747-9D71-496575CF444B}"/>
              </a:ext>
            </a:extLst>
          </p:cNvPr>
          <p:cNvSpPr/>
          <p:nvPr/>
        </p:nvSpPr>
        <p:spPr>
          <a:xfrm>
            <a:off x="12278937" y="3101463"/>
            <a:ext cx="2615013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Recommendation 4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D045FF4-05A5-CF4D-AAF9-866AA1E58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Infor is a global leader in business cloud software specialized by industry.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 b="1" err="1">
                <a:solidFill>
                  <a:schemeClr val="accent1"/>
                </a:solidFill>
              </a:rPr>
              <a:t>infor.com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2EBFA8-9B8C-A942-B137-2892FF46A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81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AE22EEF-20B8-703D-969A-3931A7D79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1ABAFB-1E0A-DC4E-928D-1460455F5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05EAA-DA54-1C40-A555-36AFEC797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AC23B-25B9-C24B-A689-7B322E0E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2022. Infor. All Rights Reserved. </a:t>
            </a:r>
            <a:r>
              <a:rPr lang="en-US" sz="900" b="0" i="0" spc="0" baseline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0" name="Freeform 1">
            <a:extLst>
              <a:ext uri="{FF2B5EF4-FFF2-40B4-BE49-F238E27FC236}">
                <a16:creationId xmlns:a16="http://schemas.microsoft.com/office/drawing/2014/main" id="{247C5B92-679A-3E49-A0E3-9E62F3C3D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5256" y="8476488"/>
            <a:ext cx="388100" cy="155448"/>
          </a:xfrm>
          <a:custGeom>
            <a:avLst/>
            <a:gdLst>
              <a:gd name="T0" fmla="*/ 0 w 27999"/>
              <a:gd name="T1" fmla="*/ 2909 h 11216"/>
              <a:gd name="T2" fmla="*/ 0 w 27999"/>
              <a:gd name="T3" fmla="*/ 2909 h 11216"/>
              <a:gd name="T4" fmla="*/ 2098 w 27999"/>
              <a:gd name="T5" fmla="*/ 2909 h 11216"/>
              <a:gd name="T6" fmla="*/ 2098 w 27999"/>
              <a:gd name="T7" fmla="*/ 308 h 11216"/>
              <a:gd name="T8" fmla="*/ 0 w 27999"/>
              <a:gd name="T9" fmla="*/ 1763 h 11216"/>
              <a:gd name="T10" fmla="*/ 0 w 27999"/>
              <a:gd name="T11" fmla="*/ 2909 h 11216"/>
              <a:gd name="T12" fmla="*/ 23216 w 27999"/>
              <a:gd name="T13" fmla="*/ 11048 h 11216"/>
              <a:gd name="T14" fmla="*/ 23216 w 27999"/>
              <a:gd name="T15" fmla="*/ 11048 h 11216"/>
              <a:gd name="T16" fmla="*/ 25313 w 27999"/>
              <a:gd name="T17" fmla="*/ 11048 h 11216"/>
              <a:gd name="T18" fmla="*/ 25313 w 27999"/>
              <a:gd name="T19" fmla="*/ 8194 h 11216"/>
              <a:gd name="T20" fmla="*/ 27103 w 27999"/>
              <a:gd name="T21" fmla="*/ 5622 h 11216"/>
              <a:gd name="T22" fmla="*/ 27998 w 27999"/>
              <a:gd name="T23" fmla="*/ 5761 h 11216"/>
              <a:gd name="T24" fmla="*/ 27998 w 27999"/>
              <a:gd name="T25" fmla="*/ 3888 h 11216"/>
              <a:gd name="T26" fmla="*/ 25313 w 27999"/>
              <a:gd name="T27" fmla="*/ 4672 h 11216"/>
              <a:gd name="T28" fmla="*/ 25313 w 27999"/>
              <a:gd name="T29" fmla="*/ 4056 h 11216"/>
              <a:gd name="T30" fmla="*/ 23216 w 27999"/>
              <a:gd name="T31" fmla="*/ 4056 h 11216"/>
              <a:gd name="T32" fmla="*/ 23216 w 27999"/>
              <a:gd name="T33" fmla="*/ 11048 h 11216"/>
              <a:gd name="T34" fmla="*/ 18600 w 27999"/>
              <a:gd name="T35" fmla="*/ 9313 h 11216"/>
              <a:gd name="T36" fmla="*/ 18600 w 27999"/>
              <a:gd name="T37" fmla="*/ 9313 h 11216"/>
              <a:gd name="T38" fmla="*/ 16921 w 27999"/>
              <a:gd name="T39" fmla="*/ 7551 h 11216"/>
              <a:gd name="T40" fmla="*/ 18600 w 27999"/>
              <a:gd name="T41" fmla="*/ 5789 h 11216"/>
              <a:gd name="T42" fmla="*/ 20278 w 27999"/>
              <a:gd name="T43" fmla="*/ 7551 h 11216"/>
              <a:gd name="T44" fmla="*/ 18600 w 27999"/>
              <a:gd name="T45" fmla="*/ 9313 h 11216"/>
              <a:gd name="T46" fmla="*/ 18600 w 27999"/>
              <a:gd name="T47" fmla="*/ 3888 h 11216"/>
              <a:gd name="T48" fmla="*/ 18600 w 27999"/>
              <a:gd name="T49" fmla="*/ 3888 h 11216"/>
              <a:gd name="T50" fmla="*/ 14824 w 27999"/>
              <a:gd name="T51" fmla="*/ 7551 h 11216"/>
              <a:gd name="T52" fmla="*/ 18600 w 27999"/>
              <a:gd name="T53" fmla="*/ 11215 h 11216"/>
              <a:gd name="T54" fmla="*/ 22404 w 27999"/>
              <a:gd name="T55" fmla="*/ 7551 h 11216"/>
              <a:gd name="T56" fmla="*/ 18600 w 27999"/>
              <a:gd name="T57" fmla="*/ 3888 h 11216"/>
              <a:gd name="T58" fmla="*/ 10909 w 27999"/>
              <a:gd name="T59" fmla="*/ 11048 h 11216"/>
              <a:gd name="T60" fmla="*/ 10909 w 27999"/>
              <a:gd name="T61" fmla="*/ 11048 h 11216"/>
              <a:gd name="T62" fmla="*/ 13006 w 27999"/>
              <a:gd name="T63" fmla="*/ 11048 h 11216"/>
              <a:gd name="T64" fmla="*/ 13006 w 27999"/>
              <a:gd name="T65" fmla="*/ 5789 h 11216"/>
              <a:gd name="T66" fmla="*/ 14544 w 27999"/>
              <a:gd name="T67" fmla="*/ 5789 h 11216"/>
              <a:gd name="T68" fmla="*/ 14544 w 27999"/>
              <a:gd name="T69" fmla="*/ 4056 h 11216"/>
              <a:gd name="T70" fmla="*/ 13006 w 27999"/>
              <a:gd name="T71" fmla="*/ 4056 h 11216"/>
              <a:gd name="T72" fmla="*/ 13006 w 27999"/>
              <a:gd name="T73" fmla="*/ 2965 h 11216"/>
              <a:gd name="T74" fmla="*/ 14012 w 27999"/>
              <a:gd name="T75" fmla="*/ 1818 h 11216"/>
              <a:gd name="T76" fmla="*/ 14684 w 27999"/>
              <a:gd name="T77" fmla="*/ 1958 h 11216"/>
              <a:gd name="T78" fmla="*/ 14796 w 27999"/>
              <a:gd name="T79" fmla="*/ 140 h 11216"/>
              <a:gd name="T80" fmla="*/ 13566 w 27999"/>
              <a:gd name="T81" fmla="*/ 28 h 11216"/>
              <a:gd name="T82" fmla="*/ 10909 w 27999"/>
              <a:gd name="T83" fmla="*/ 2825 h 11216"/>
              <a:gd name="T84" fmla="*/ 10909 w 27999"/>
              <a:gd name="T85" fmla="*/ 11048 h 11216"/>
              <a:gd name="T86" fmla="*/ 3217 w 27999"/>
              <a:gd name="T87" fmla="*/ 11048 h 11216"/>
              <a:gd name="T88" fmla="*/ 3217 w 27999"/>
              <a:gd name="T89" fmla="*/ 11048 h 11216"/>
              <a:gd name="T90" fmla="*/ 5315 w 27999"/>
              <a:gd name="T91" fmla="*/ 11048 h 11216"/>
              <a:gd name="T92" fmla="*/ 5315 w 27999"/>
              <a:gd name="T93" fmla="*/ 7551 h 11216"/>
              <a:gd name="T94" fmla="*/ 6573 w 27999"/>
              <a:gd name="T95" fmla="*/ 5789 h 11216"/>
              <a:gd name="T96" fmla="*/ 7665 w 27999"/>
              <a:gd name="T97" fmla="*/ 7607 h 11216"/>
              <a:gd name="T98" fmla="*/ 7665 w 27999"/>
              <a:gd name="T99" fmla="*/ 11048 h 11216"/>
              <a:gd name="T100" fmla="*/ 9790 w 27999"/>
              <a:gd name="T101" fmla="*/ 11048 h 11216"/>
              <a:gd name="T102" fmla="*/ 9790 w 27999"/>
              <a:gd name="T103" fmla="*/ 7187 h 11216"/>
              <a:gd name="T104" fmla="*/ 7245 w 27999"/>
              <a:gd name="T105" fmla="*/ 3888 h 11216"/>
              <a:gd name="T106" fmla="*/ 5231 w 27999"/>
              <a:gd name="T107" fmla="*/ 4699 h 11216"/>
              <a:gd name="T108" fmla="*/ 5231 w 27999"/>
              <a:gd name="T109" fmla="*/ 4056 h 11216"/>
              <a:gd name="T110" fmla="*/ 3217 w 27999"/>
              <a:gd name="T111" fmla="*/ 4056 h 11216"/>
              <a:gd name="T112" fmla="*/ 3217 w 27999"/>
              <a:gd name="T113" fmla="*/ 11048 h 11216"/>
              <a:gd name="T114" fmla="*/ 0 w 27999"/>
              <a:gd name="T115" fmla="*/ 11048 h 11216"/>
              <a:gd name="T116" fmla="*/ 0 w 27999"/>
              <a:gd name="T117" fmla="*/ 11048 h 11216"/>
              <a:gd name="T118" fmla="*/ 2098 w 27999"/>
              <a:gd name="T119" fmla="*/ 11048 h 11216"/>
              <a:gd name="T120" fmla="*/ 2098 w 27999"/>
              <a:gd name="T121" fmla="*/ 4056 h 11216"/>
              <a:gd name="T122" fmla="*/ 0 w 27999"/>
              <a:gd name="T123" fmla="*/ 4056 h 11216"/>
              <a:gd name="T124" fmla="*/ 0 w 27999"/>
              <a:gd name="T125" fmla="*/ 11048 h 1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99" h="11216">
                <a:moveTo>
                  <a:pt x="0" y="2909"/>
                </a:moveTo>
                <a:lnTo>
                  <a:pt x="0" y="2909"/>
                </a:lnTo>
                <a:cubicBezTo>
                  <a:pt x="2098" y="2909"/>
                  <a:pt x="2098" y="2909"/>
                  <a:pt x="2098" y="2909"/>
                </a:cubicBezTo>
                <a:cubicBezTo>
                  <a:pt x="2098" y="308"/>
                  <a:pt x="2098" y="308"/>
                  <a:pt x="2098" y="308"/>
                </a:cubicBezTo>
                <a:cubicBezTo>
                  <a:pt x="0" y="1763"/>
                  <a:pt x="0" y="1763"/>
                  <a:pt x="0" y="1763"/>
                </a:cubicBezTo>
                <a:lnTo>
                  <a:pt x="0" y="2909"/>
                </a:lnTo>
                <a:close/>
                <a:moveTo>
                  <a:pt x="23216" y="11048"/>
                </a:moveTo>
                <a:lnTo>
                  <a:pt x="23216" y="11048"/>
                </a:lnTo>
                <a:cubicBezTo>
                  <a:pt x="25313" y="11048"/>
                  <a:pt x="25313" y="11048"/>
                  <a:pt x="25313" y="11048"/>
                </a:cubicBezTo>
                <a:cubicBezTo>
                  <a:pt x="25313" y="8194"/>
                  <a:pt x="25313" y="8194"/>
                  <a:pt x="25313" y="8194"/>
                </a:cubicBezTo>
                <a:cubicBezTo>
                  <a:pt x="25313" y="6796"/>
                  <a:pt x="25509" y="5622"/>
                  <a:pt x="27103" y="5622"/>
                </a:cubicBezTo>
                <a:cubicBezTo>
                  <a:pt x="27411" y="5622"/>
                  <a:pt x="27719" y="5677"/>
                  <a:pt x="27998" y="5761"/>
                </a:cubicBezTo>
                <a:cubicBezTo>
                  <a:pt x="27998" y="3888"/>
                  <a:pt x="27998" y="3888"/>
                  <a:pt x="27998" y="3888"/>
                </a:cubicBezTo>
                <a:cubicBezTo>
                  <a:pt x="25872" y="3776"/>
                  <a:pt x="25313" y="4672"/>
                  <a:pt x="25313" y="4672"/>
                </a:cubicBezTo>
                <a:cubicBezTo>
                  <a:pt x="25313" y="4056"/>
                  <a:pt x="25313" y="4056"/>
                  <a:pt x="25313" y="4056"/>
                </a:cubicBezTo>
                <a:cubicBezTo>
                  <a:pt x="23216" y="4056"/>
                  <a:pt x="23216" y="4056"/>
                  <a:pt x="23216" y="4056"/>
                </a:cubicBezTo>
                <a:lnTo>
                  <a:pt x="23216" y="11048"/>
                </a:lnTo>
                <a:close/>
                <a:moveTo>
                  <a:pt x="18600" y="9313"/>
                </a:moveTo>
                <a:lnTo>
                  <a:pt x="18600" y="9313"/>
                </a:lnTo>
                <a:cubicBezTo>
                  <a:pt x="17565" y="9313"/>
                  <a:pt x="16921" y="8614"/>
                  <a:pt x="16921" y="7551"/>
                </a:cubicBezTo>
                <a:cubicBezTo>
                  <a:pt x="16921" y="6516"/>
                  <a:pt x="17565" y="5789"/>
                  <a:pt x="18600" y="5789"/>
                </a:cubicBezTo>
                <a:cubicBezTo>
                  <a:pt x="19663" y="5789"/>
                  <a:pt x="20278" y="6516"/>
                  <a:pt x="20278" y="7551"/>
                </a:cubicBezTo>
                <a:cubicBezTo>
                  <a:pt x="20278" y="8586"/>
                  <a:pt x="19663" y="9313"/>
                  <a:pt x="18600" y="9313"/>
                </a:cubicBezTo>
                <a:close/>
                <a:moveTo>
                  <a:pt x="18600" y="3888"/>
                </a:moveTo>
                <a:lnTo>
                  <a:pt x="18600" y="3888"/>
                </a:lnTo>
                <a:cubicBezTo>
                  <a:pt x="16503" y="3888"/>
                  <a:pt x="14824" y="5343"/>
                  <a:pt x="14824" y="7551"/>
                </a:cubicBezTo>
                <a:cubicBezTo>
                  <a:pt x="14824" y="9788"/>
                  <a:pt x="16503" y="11215"/>
                  <a:pt x="18600" y="11215"/>
                </a:cubicBezTo>
                <a:cubicBezTo>
                  <a:pt x="20698" y="11215"/>
                  <a:pt x="22404" y="9788"/>
                  <a:pt x="22404" y="7551"/>
                </a:cubicBezTo>
                <a:cubicBezTo>
                  <a:pt x="22404" y="5343"/>
                  <a:pt x="20698" y="3888"/>
                  <a:pt x="18600" y="3888"/>
                </a:cubicBezTo>
                <a:close/>
                <a:moveTo>
                  <a:pt x="10909" y="11048"/>
                </a:moveTo>
                <a:lnTo>
                  <a:pt x="10909" y="11048"/>
                </a:lnTo>
                <a:cubicBezTo>
                  <a:pt x="13006" y="11048"/>
                  <a:pt x="13006" y="11048"/>
                  <a:pt x="13006" y="11048"/>
                </a:cubicBezTo>
                <a:cubicBezTo>
                  <a:pt x="13006" y="5789"/>
                  <a:pt x="13006" y="5789"/>
                  <a:pt x="13006" y="5789"/>
                </a:cubicBezTo>
                <a:cubicBezTo>
                  <a:pt x="14544" y="5789"/>
                  <a:pt x="14544" y="5789"/>
                  <a:pt x="14544" y="5789"/>
                </a:cubicBezTo>
                <a:cubicBezTo>
                  <a:pt x="14544" y="4056"/>
                  <a:pt x="14544" y="4056"/>
                  <a:pt x="14544" y="4056"/>
                </a:cubicBezTo>
                <a:cubicBezTo>
                  <a:pt x="13006" y="4056"/>
                  <a:pt x="13006" y="4056"/>
                  <a:pt x="13006" y="4056"/>
                </a:cubicBezTo>
                <a:cubicBezTo>
                  <a:pt x="13006" y="2965"/>
                  <a:pt x="13006" y="2965"/>
                  <a:pt x="13006" y="2965"/>
                </a:cubicBezTo>
                <a:cubicBezTo>
                  <a:pt x="13006" y="2042"/>
                  <a:pt x="13342" y="1818"/>
                  <a:pt x="14012" y="1818"/>
                </a:cubicBezTo>
                <a:cubicBezTo>
                  <a:pt x="14236" y="1818"/>
                  <a:pt x="14489" y="1874"/>
                  <a:pt x="14684" y="1958"/>
                </a:cubicBezTo>
                <a:cubicBezTo>
                  <a:pt x="14796" y="140"/>
                  <a:pt x="14796" y="140"/>
                  <a:pt x="14796" y="140"/>
                </a:cubicBezTo>
                <a:cubicBezTo>
                  <a:pt x="14377" y="56"/>
                  <a:pt x="13986" y="0"/>
                  <a:pt x="13566" y="28"/>
                </a:cubicBezTo>
                <a:cubicBezTo>
                  <a:pt x="11273" y="28"/>
                  <a:pt x="10909" y="1315"/>
                  <a:pt x="10909" y="2825"/>
                </a:cubicBezTo>
                <a:lnTo>
                  <a:pt x="10909" y="11048"/>
                </a:lnTo>
                <a:close/>
                <a:moveTo>
                  <a:pt x="3217" y="11048"/>
                </a:moveTo>
                <a:lnTo>
                  <a:pt x="3217" y="11048"/>
                </a:lnTo>
                <a:cubicBezTo>
                  <a:pt x="5315" y="11048"/>
                  <a:pt x="5315" y="11048"/>
                  <a:pt x="5315" y="11048"/>
                </a:cubicBezTo>
                <a:cubicBezTo>
                  <a:pt x="5315" y="7551"/>
                  <a:pt x="5315" y="7551"/>
                  <a:pt x="5315" y="7551"/>
                </a:cubicBezTo>
                <a:cubicBezTo>
                  <a:pt x="5315" y="6656"/>
                  <a:pt x="5482" y="5789"/>
                  <a:pt x="6573" y="5789"/>
                </a:cubicBezTo>
                <a:cubicBezTo>
                  <a:pt x="7665" y="5789"/>
                  <a:pt x="7665" y="6824"/>
                  <a:pt x="7665" y="7607"/>
                </a:cubicBezTo>
                <a:cubicBezTo>
                  <a:pt x="7665" y="11048"/>
                  <a:pt x="7665" y="11048"/>
                  <a:pt x="7665" y="11048"/>
                </a:cubicBezTo>
                <a:cubicBezTo>
                  <a:pt x="9790" y="11048"/>
                  <a:pt x="9790" y="11048"/>
                  <a:pt x="9790" y="11048"/>
                </a:cubicBezTo>
                <a:cubicBezTo>
                  <a:pt x="9790" y="7187"/>
                  <a:pt x="9790" y="7187"/>
                  <a:pt x="9790" y="7187"/>
                </a:cubicBezTo>
                <a:cubicBezTo>
                  <a:pt x="9790" y="5314"/>
                  <a:pt x="9398" y="3888"/>
                  <a:pt x="7245" y="3888"/>
                </a:cubicBezTo>
                <a:cubicBezTo>
                  <a:pt x="5594" y="3888"/>
                  <a:pt x="5231" y="4699"/>
                  <a:pt x="5231" y="4699"/>
                </a:cubicBezTo>
                <a:cubicBezTo>
                  <a:pt x="5231" y="4056"/>
                  <a:pt x="5231" y="4056"/>
                  <a:pt x="5231" y="4056"/>
                </a:cubicBezTo>
                <a:cubicBezTo>
                  <a:pt x="3217" y="4056"/>
                  <a:pt x="3217" y="4056"/>
                  <a:pt x="3217" y="4056"/>
                </a:cubicBezTo>
                <a:lnTo>
                  <a:pt x="3217" y="11048"/>
                </a:lnTo>
                <a:close/>
                <a:moveTo>
                  <a:pt x="0" y="11048"/>
                </a:moveTo>
                <a:lnTo>
                  <a:pt x="0" y="11048"/>
                </a:lnTo>
                <a:cubicBezTo>
                  <a:pt x="2098" y="11048"/>
                  <a:pt x="2098" y="11048"/>
                  <a:pt x="2098" y="11048"/>
                </a:cubicBezTo>
                <a:cubicBezTo>
                  <a:pt x="2098" y="4056"/>
                  <a:pt x="2098" y="4056"/>
                  <a:pt x="2098" y="4056"/>
                </a:cubicBezTo>
                <a:cubicBezTo>
                  <a:pt x="0" y="4056"/>
                  <a:pt x="0" y="4056"/>
                  <a:pt x="0" y="4056"/>
                </a:cubicBezTo>
                <a:lnTo>
                  <a:pt x="0" y="110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A44D63-9273-FE4C-B536-30000C3077D4}"/>
              </a:ext>
            </a:extLst>
          </p:cNvPr>
          <p:cNvSpPr/>
          <p:nvPr/>
        </p:nvSpPr>
        <p:spPr>
          <a:xfrm>
            <a:off x="10791231" y="6613352"/>
            <a:ext cx="9347" cy="797158"/>
          </a:xfrm>
          <a:custGeom>
            <a:avLst/>
            <a:gdLst>
              <a:gd name="connsiteX0" fmla="*/ 0 w 9510"/>
              <a:gd name="connsiteY0" fmla="*/ 0 h 811098"/>
              <a:gd name="connsiteX1" fmla="*/ 0 w 9510"/>
              <a:gd name="connsiteY1" fmla="*/ 811099 h 8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0" h="811098">
                <a:moveTo>
                  <a:pt x="0" y="0"/>
                </a:moveTo>
                <a:lnTo>
                  <a:pt x="0" y="811099"/>
                </a:lnTo>
              </a:path>
            </a:pathLst>
          </a:custGeom>
          <a:ln w="19021" cap="flat">
            <a:solidFill>
              <a:schemeClr val="tx1">
                <a:lumMod val="50000"/>
                <a:lumOff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5" name="*Tagline">
            <a:extLst>
              <a:ext uri="{FF2B5EF4-FFF2-40B4-BE49-F238E27FC236}">
                <a16:creationId xmlns:a16="http://schemas.microsoft.com/office/drawing/2014/main" id="{7912088C-0146-964C-8BFA-8E028D13B66F}"/>
              </a:ext>
            </a:extLst>
          </p:cNvPr>
          <p:cNvGrpSpPr>
            <a:grpSpLocks noChangeAspect="1"/>
          </p:cNvGrpSpPr>
          <p:nvPr/>
        </p:nvGrpSpPr>
        <p:grpSpPr>
          <a:xfrm>
            <a:off x="11137392" y="6748272"/>
            <a:ext cx="4059338" cy="576072"/>
            <a:chOff x="19845434" y="6457801"/>
            <a:chExt cx="4059338" cy="57568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A5F7FD0-BEDB-004D-8F91-86068614F0A7}"/>
                </a:ext>
              </a:extLst>
            </p:cNvPr>
            <p:cNvSpPr/>
            <p:nvPr/>
          </p:nvSpPr>
          <p:spPr>
            <a:xfrm>
              <a:off x="19861126" y="6476905"/>
              <a:ext cx="139801" cy="184770"/>
            </a:xfrm>
            <a:custGeom>
              <a:avLst/>
              <a:gdLst>
                <a:gd name="connsiteX0" fmla="*/ 139802 w 139801"/>
                <a:gd name="connsiteY0" fmla="*/ 156417 h 184770"/>
                <a:gd name="connsiteX1" fmla="*/ 139802 w 139801"/>
                <a:gd name="connsiteY1" fmla="*/ 184770 h 184770"/>
                <a:gd name="connsiteX2" fmla="*/ 0 w 139801"/>
                <a:gd name="connsiteY2" fmla="*/ 184770 h 184770"/>
                <a:gd name="connsiteX3" fmla="*/ 0 w 139801"/>
                <a:gd name="connsiteY3" fmla="*/ 0 h 184770"/>
                <a:gd name="connsiteX4" fmla="*/ 136093 w 139801"/>
                <a:gd name="connsiteY4" fmla="*/ 0 h 184770"/>
                <a:gd name="connsiteX5" fmla="*/ 136093 w 139801"/>
                <a:gd name="connsiteY5" fmla="*/ 28353 h 184770"/>
                <a:gd name="connsiteX6" fmla="*/ 34618 w 139801"/>
                <a:gd name="connsiteY6" fmla="*/ 28353 h 184770"/>
                <a:gd name="connsiteX7" fmla="*/ 34618 w 139801"/>
                <a:gd name="connsiteY7" fmla="*/ 76554 h 184770"/>
                <a:gd name="connsiteX8" fmla="*/ 124680 w 139801"/>
                <a:gd name="connsiteY8" fmla="*/ 76554 h 184770"/>
                <a:gd name="connsiteX9" fmla="*/ 124680 w 139801"/>
                <a:gd name="connsiteY9" fmla="*/ 104908 h 184770"/>
                <a:gd name="connsiteX10" fmla="*/ 34618 w 139801"/>
                <a:gd name="connsiteY10" fmla="*/ 104908 h 184770"/>
                <a:gd name="connsiteX11" fmla="*/ 34618 w 139801"/>
                <a:gd name="connsiteY11" fmla="*/ 156039 h 18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01" h="184770">
                  <a:moveTo>
                    <a:pt x="139802" y="156417"/>
                  </a:moveTo>
                  <a:lnTo>
                    <a:pt x="139802" y="184770"/>
                  </a:lnTo>
                  <a:lnTo>
                    <a:pt x="0" y="184770"/>
                  </a:lnTo>
                  <a:lnTo>
                    <a:pt x="0" y="0"/>
                  </a:lnTo>
                  <a:lnTo>
                    <a:pt x="136093" y="0"/>
                  </a:lnTo>
                  <a:lnTo>
                    <a:pt x="136093" y="28353"/>
                  </a:lnTo>
                  <a:lnTo>
                    <a:pt x="34618" y="28353"/>
                  </a:lnTo>
                  <a:lnTo>
                    <a:pt x="34618" y="76554"/>
                  </a:lnTo>
                  <a:lnTo>
                    <a:pt x="124680" y="76554"/>
                  </a:lnTo>
                  <a:lnTo>
                    <a:pt x="124680" y="104908"/>
                  </a:lnTo>
                  <a:lnTo>
                    <a:pt x="34618" y="104908"/>
                  </a:lnTo>
                  <a:lnTo>
                    <a:pt x="34618" y="156039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ED9D99-CD9D-3D48-9EB3-1AB5CD878052}"/>
                </a:ext>
              </a:extLst>
            </p:cNvPr>
            <p:cNvSpPr/>
            <p:nvPr/>
          </p:nvSpPr>
          <p:spPr>
            <a:xfrm>
              <a:off x="20031265" y="6476879"/>
              <a:ext cx="159203" cy="185269"/>
            </a:xfrm>
            <a:custGeom>
              <a:avLst/>
              <a:gdLst>
                <a:gd name="connsiteX0" fmla="*/ 121922 w 159203"/>
                <a:gd name="connsiteY0" fmla="*/ 185269 h 185269"/>
                <a:gd name="connsiteX1" fmla="*/ 83881 w 159203"/>
                <a:gd name="connsiteY1" fmla="*/ 131019 h 185269"/>
                <a:gd name="connsiteX2" fmla="*/ 76748 w 159203"/>
                <a:gd name="connsiteY2" fmla="*/ 131019 h 185269"/>
                <a:gd name="connsiteX3" fmla="*/ 34618 w 159203"/>
                <a:gd name="connsiteY3" fmla="*/ 131019 h 185269"/>
                <a:gd name="connsiteX4" fmla="*/ 34618 w 159203"/>
                <a:gd name="connsiteY4" fmla="*/ 184985 h 185269"/>
                <a:gd name="connsiteX5" fmla="*/ 0 w 159203"/>
                <a:gd name="connsiteY5" fmla="*/ 184985 h 185269"/>
                <a:gd name="connsiteX6" fmla="*/ 0 w 159203"/>
                <a:gd name="connsiteY6" fmla="*/ 26 h 185269"/>
                <a:gd name="connsiteX7" fmla="*/ 76748 w 159203"/>
                <a:gd name="connsiteY7" fmla="*/ 26 h 185269"/>
                <a:gd name="connsiteX8" fmla="*/ 118974 w 159203"/>
                <a:gd name="connsiteY8" fmla="*/ 7965 h 185269"/>
                <a:gd name="connsiteX9" fmla="*/ 146364 w 159203"/>
                <a:gd name="connsiteY9" fmla="*/ 30648 h 185269"/>
                <a:gd name="connsiteX10" fmla="*/ 155874 w 159203"/>
                <a:gd name="connsiteY10" fmla="*/ 65806 h 185269"/>
                <a:gd name="connsiteX11" fmla="*/ 145698 w 159203"/>
                <a:gd name="connsiteY11" fmla="*/ 101910 h 185269"/>
                <a:gd name="connsiteX12" fmla="*/ 116311 w 159203"/>
                <a:gd name="connsiteY12" fmla="*/ 124403 h 185269"/>
                <a:gd name="connsiteX13" fmla="*/ 159203 w 159203"/>
                <a:gd name="connsiteY13" fmla="*/ 185269 h 185269"/>
                <a:gd name="connsiteX14" fmla="*/ 109369 w 159203"/>
                <a:gd name="connsiteY14" fmla="*/ 38587 h 185269"/>
                <a:gd name="connsiteX15" fmla="*/ 75036 w 159203"/>
                <a:gd name="connsiteY15" fmla="*/ 29136 h 185269"/>
                <a:gd name="connsiteX16" fmla="*/ 34523 w 159203"/>
                <a:gd name="connsiteY16" fmla="*/ 29136 h 185269"/>
                <a:gd name="connsiteX17" fmla="*/ 34523 w 159203"/>
                <a:gd name="connsiteY17" fmla="*/ 102949 h 185269"/>
                <a:gd name="connsiteX18" fmla="*/ 75037 w 159203"/>
                <a:gd name="connsiteY18" fmla="*/ 102949 h 185269"/>
                <a:gd name="connsiteX19" fmla="*/ 109369 w 159203"/>
                <a:gd name="connsiteY19" fmla="*/ 93498 h 185269"/>
                <a:gd name="connsiteX20" fmla="*/ 121067 w 159203"/>
                <a:gd name="connsiteY20" fmla="*/ 66090 h 185269"/>
                <a:gd name="connsiteX21" fmla="*/ 109369 w 159203"/>
                <a:gd name="connsiteY21" fmla="*/ 38587 h 18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203" h="185269">
                  <a:moveTo>
                    <a:pt x="121922" y="185269"/>
                  </a:moveTo>
                  <a:lnTo>
                    <a:pt x="83881" y="131019"/>
                  </a:lnTo>
                  <a:cubicBezTo>
                    <a:pt x="81505" y="131149"/>
                    <a:pt x="79124" y="131149"/>
                    <a:pt x="76748" y="131019"/>
                  </a:cubicBezTo>
                  <a:lnTo>
                    <a:pt x="34618" y="131019"/>
                  </a:lnTo>
                  <a:lnTo>
                    <a:pt x="34618" y="184985"/>
                  </a:lnTo>
                  <a:lnTo>
                    <a:pt x="0" y="184985"/>
                  </a:lnTo>
                  <a:lnTo>
                    <a:pt x="0" y="26"/>
                  </a:lnTo>
                  <a:lnTo>
                    <a:pt x="76748" y="26"/>
                  </a:lnTo>
                  <a:cubicBezTo>
                    <a:pt x="91228" y="-299"/>
                    <a:pt x="105615" y="2406"/>
                    <a:pt x="118974" y="7965"/>
                  </a:cubicBezTo>
                  <a:cubicBezTo>
                    <a:pt x="130178" y="12640"/>
                    <a:pt x="139717" y="20540"/>
                    <a:pt x="146364" y="30648"/>
                  </a:cubicBezTo>
                  <a:cubicBezTo>
                    <a:pt x="152960" y="41176"/>
                    <a:pt x="156270" y="53410"/>
                    <a:pt x="155874" y="65806"/>
                  </a:cubicBezTo>
                  <a:cubicBezTo>
                    <a:pt x="156251" y="78589"/>
                    <a:pt x="152702" y="91182"/>
                    <a:pt x="145698" y="101910"/>
                  </a:cubicBezTo>
                  <a:cubicBezTo>
                    <a:pt x="138473" y="112242"/>
                    <a:pt x="128208" y="120099"/>
                    <a:pt x="116311" y="124403"/>
                  </a:cubicBezTo>
                  <a:lnTo>
                    <a:pt x="159203" y="185269"/>
                  </a:lnTo>
                  <a:close/>
                  <a:moveTo>
                    <a:pt x="109369" y="38587"/>
                  </a:moveTo>
                  <a:cubicBezTo>
                    <a:pt x="99359" y="31606"/>
                    <a:pt x="87234" y="28268"/>
                    <a:pt x="75036" y="29136"/>
                  </a:cubicBezTo>
                  <a:lnTo>
                    <a:pt x="34523" y="29136"/>
                  </a:lnTo>
                  <a:lnTo>
                    <a:pt x="34523" y="102949"/>
                  </a:lnTo>
                  <a:lnTo>
                    <a:pt x="75037" y="102949"/>
                  </a:lnTo>
                  <a:cubicBezTo>
                    <a:pt x="87239" y="103864"/>
                    <a:pt x="99380" y="100522"/>
                    <a:pt x="109369" y="93498"/>
                  </a:cubicBezTo>
                  <a:cubicBezTo>
                    <a:pt x="117345" y="86667"/>
                    <a:pt x="121668" y="76537"/>
                    <a:pt x="121067" y="66090"/>
                  </a:cubicBezTo>
                  <a:cubicBezTo>
                    <a:pt x="121728" y="55606"/>
                    <a:pt x="117397" y="45421"/>
                    <a:pt x="109369" y="3858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C714BBF-5588-C34B-B71C-C4A6F6CB0450}"/>
                </a:ext>
              </a:extLst>
            </p:cNvPr>
            <p:cNvSpPr/>
            <p:nvPr/>
          </p:nvSpPr>
          <p:spPr>
            <a:xfrm>
              <a:off x="20216051" y="6476879"/>
              <a:ext cx="156001" cy="185174"/>
            </a:xfrm>
            <a:custGeom>
              <a:avLst/>
              <a:gdLst>
                <a:gd name="connsiteX0" fmla="*/ 118974 w 156001"/>
                <a:gd name="connsiteY0" fmla="*/ 7965 h 185174"/>
                <a:gd name="connsiteX1" fmla="*/ 146459 w 156001"/>
                <a:gd name="connsiteY1" fmla="*/ 30648 h 185174"/>
                <a:gd name="connsiteX2" fmla="*/ 155970 w 156001"/>
                <a:gd name="connsiteY2" fmla="*/ 65806 h 185174"/>
                <a:gd name="connsiteX3" fmla="*/ 146459 w 156001"/>
                <a:gd name="connsiteY3" fmla="*/ 100870 h 185174"/>
                <a:gd name="connsiteX4" fmla="*/ 118974 w 156001"/>
                <a:gd name="connsiteY4" fmla="*/ 123742 h 185174"/>
                <a:gd name="connsiteX5" fmla="*/ 76748 w 156001"/>
                <a:gd name="connsiteY5" fmla="*/ 131681 h 185174"/>
                <a:gd name="connsiteX6" fmla="*/ 34618 w 156001"/>
                <a:gd name="connsiteY6" fmla="*/ 131681 h 185174"/>
                <a:gd name="connsiteX7" fmla="*/ 34618 w 156001"/>
                <a:gd name="connsiteY7" fmla="*/ 185174 h 185174"/>
                <a:gd name="connsiteX8" fmla="*/ 0 w 156001"/>
                <a:gd name="connsiteY8" fmla="*/ 185174 h 185174"/>
                <a:gd name="connsiteX9" fmla="*/ 0 w 156001"/>
                <a:gd name="connsiteY9" fmla="*/ 26 h 185174"/>
                <a:gd name="connsiteX10" fmla="*/ 76748 w 156001"/>
                <a:gd name="connsiteY10" fmla="*/ 26 h 185174"/>
                <a:gd name="connsiteX11" fmla="*/ 118974 w 156001"/>
                <a:gd name="connsiteY11" fmla="*/ 7965 h 185174"/>
                <a:gd name="connsiteX12" fmla="*/ 109464 w 156001"/>
                <a:gd name="connsiteY12" fmla="*/ 93026 h 185174"/>
                <a:gd name="connsiteX13" fmla="*/ 121162 w 156001"/>
                <a:gd name="connsiteY13" fmla="*/ 65806 h 185174"/>
                <a:gd name="connsiteX14" fmla="*/ 109464 w 156001"/>
                <a:gd name="connsiteY14" fmla="*/ 38492 h 185174"/>
                <a:gd name="connsiteX15" fmla="*/ 75132 w 156001"/>
                <a:gd name="connsiteY15" fmla="*/ 29041 h 185174"/>
                <a:gd name="connsiteX16" fmla="*/ 34618 w 156001"/>
                <a:gd name="connsiteY16" fmla="*/ 29041 h 185174"/>
                <a:gd name="connsiteX17" fmla="*/ 34618 w 156001"/>
                <a:gd name="connsiteY17" fmla="*/ 102571 h 185174"/>
                <a:gd name="connsiteX18" fmla="*/ 75037 w 156001"/>
                <a:gd name="connsiteY18" fmla="*/ 102571 h 185174"/>
                <a:gd name="connsiteX19" fmla="*/ 109464 w 156001"/>
                <a:gd name="connsiteY19" fmla="*/ 93120 h 18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001" h="185174">
                  <a:moveTo>
                    <a:pt x="118974" y="7965"/>
                  </a:moveTo>
                  <a:cubicBezTo>
                    <a:pt x="130213" y="12624"/>
                    <a:pt x="139787" y="20525"/>
                    <a:pt x="146459" y="30648"/>
                  </a:cubicBezTo>
                  <a:cubicBezTo>
                    <a:pt x="153056" y="41176"/>
                    <a:pt x="156365" y="53410"/>
                    <a:pt x="155970" y="65806"/>
                  </a:cubicBezTo>
                  <a:cubicBezTo>
                    <a:pt x="156323" y="78168"/>
                    <a:pt x="153016" y="90360"/>
                    <a:pt x="146459" y="100870"/>
                  </a:cubicBezTo>
                  <a:cubicBezTo>
                    <a:pt x="139811" y="111059"/>
                    <a:pt x="130236" y="119028"/>
                    <a:pt x="118974" y="123742"/>
                  </a:cubicBezTo>
                  <a:cubicBezTo>
                    <a:pt x="105615" y="129301"/>
                    <a:pt x="91228" y="132006"/>
                    <a:pt x="76748" y="131681"/>
                  </a:cubicBezTo>
                  <a:lnTo>
                    <a:pt x="34618" y="131681"/>
                  </a:lnTo>
                  <a:lnTo>
                    <a:pt x="34618" y="185174"/>
                  </a:lnTo>
                  <a:lnTo>
                    <a:pt x="0" y="185174"/>
                  </a:lnTo>
                  <a:lnTo>
                    <a:pt x="0" y="26"/>
                  </a:lnTo>
                  <a:lnTo>
                    <a:pt x="76748" y="26"/>
                  </a:lnTo>
                  <a:cubicBezTo>
                    <a:pt x="91228" y="-299"/>
                    <a:pt x="105615" y="2406"/>
                    <a:pt x="118974" y="7965"/>
                  </a:cubicBezTo>
                  <a:close/>
                  <a:moveTo>
                    <a:pt x="109464" y="93026"/>
                  </a:moveTo>
                  <a:cubicBezTo>
                    <a:pt x="117446" y="86280"/>
                    <a:pt x="121777" y="76201"/>
                    <a:pt x="121162" y="65806"/>
                  </a:cubicBezTo>
                  <a:cubicBezTo>
                    <a:pt x="121763" y="55387"/>
                    <a:pt x="117437" y="45286"/>
                    <a:pt x="109464" y="38492"/>
                  </a:cubicBezTo>
                  <a:cubicBezTo>
                    <a:pt x="99454" y="31512"/>
                    <a:pt x="87329" y="28174"/>
                    <a:pt x="75132" y="29041"/>
                  </a:cubicBezTo>
                  <a:lnTo>
                    <a:pt x="34618" y="29041"/>
                  </a:lnTo>
                  <a:lnTo>
                    <a:pt x="34618" y="102571"/>
                  </a:lnTo>
                  <a:lnTo>
                    <a:pt x="75037" y="102571"/>
                  </a:lnTo>
                  <a:cubicBezTo>
                    <a:pt x="87270" y="103509"/>
                    <a:pt x="99449" y="100165"/>
                    <a:pt x="109464" y="9312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14AF9CE-B1E6-4D4F-8896-2B7A5497BD7D}"/>
                </a:ext>
              </a:extLst>
            </p:cNvPr>
            <p:cNvSpPr/>
            <p:nvPr/>
          </p:nvSpPr>
          <p:spPr>
            <a:xfrm>
              <a:off x="20466648" y="6474312"/>
              <a:ext cx="148975" cy="189957"/>
            </a:xfrm>
            <a:custGeom>
              <a:avLst/>
              <a:gdLst>
                <a:gd name="connsiteX0" fmla="*/ 31860 w 148975"/>
                <a:gd name="connsiteY0" fmla="*/ 184433 h 189957"/>
                <a:gd name="connsiteX1" fmla="*/ 0 w 148975"/>
                <a:gd name="connsiteY1" fmla="*/ 168366 h 189957"/>
                <a:gd name="connsiteX2" fmla="*/ 11983 w 148975"/>
                <a:gd name="connsiteY2" fmla="*/ 141620 h 189957"/>
                <a:gd name="connsiteX3" fmla="*/ 40514 w 148975"/>
                <a:gd name="connsiteY3" fmla="*/ 156269 h 189957"/>
                <a:gd name="connsiteX4" fmla="*/ 73895 w 148975"/>
                <a:gd name="connsiteY4" fmla="*/ 161940 h 189957"/>
                <a:gd name="connsiteX5" fmla="*/ 104899 w 148975"/>
                <a:gd name="connsiteY5" fmla="*/ 155324 h 189957"/>
                <a:gd name="connsiteX6" fmla="*/ 115170 w 148975"/>
                <a:gd name="connsiteY6" fmla="*/ 137934 h 189957"/>
                <a:gd name="connsiteX7" fmla="*/ 109464 w 148975"/>
                <a:gd name="connsiteY7" fmla="*/ 124797 h 189957"/>
                <a:gd name="connsiteX8" fmla="*/ 94913 w 148975"/>
                <a:gd name="connsiteY8" fmla="*/ 116669 h 189957"/>
                <a:gd name="connsiteX9" fmla="*/ 70947 w 148975"/>
                <a:gd name="connsiteY9" fmla="*/ 110147 h 189957"/>
                <a:gd name="connsiteX10" fmla="*/ 36520 w 148975"/>
                <a:gd name="connsiteY10" fmla="*/ 100035 h 189957"/>
                <a:gd name="connsiteX11" fmla="*/ 13885 w 148975"/>
                <a:gd name="connsiteY11" fmla="*/ 84346 h 189957"/>
                <a:gd name="connsiteX12" fmla="*/ 4375 w 148975"/>
                <a:gd name="connsiteY12" fmla="*/ 55331 h 189957"/>
                <a:gd name="connsiteX13" fmla="*/ 12744 w 148975"/>
                <a:gd name="connsiteY13" fmla="*/ 27450 h 189957"/>
                <a:gd name="connsiteX14" fmla="*/ 38042 w 148975"/>
                <a:gd name="connsiteY14" fmla="*/ 7413 h 189957"/>
                <a:gd name="connsiteX15" fmla="*/ 79506 w 148975"/>
                <a:gd name="connsiteY15" fmla="*/ 41 h 189957"/>
                <a:gd name="connsiteX16" fmla="*/ 113078 w 148975"/>
                <a:gd name="connsiteY16" fmla="*/ 4294 h 189957"/>
                <a:gd name="connsiteX17" fmla="*/ 141609 w 148975"/>
                <a:gd name="connsiteY17" fmla="*/ 16392 h 189957"/>
                <a:gd name="connsiteX18" fmla="*/ 130196 w 148975"/>
                <a:gd name="connsiteY18" fmla="*/ 42666 h 189957"/>
                <a:gd name="connsiteX19" fmla="*/ 104709 w 148975"/>
                <a:gd name="connsiteY19" fmla="*/ 31797 h 189957"/>
                <a:gd name="connsiteX20" fmla="*/ 78841 w 148975"/>
                <a:gd name="connsiteY20" fmla="*/ 28111 h 189957"/>
                <a:gd name="connsiteX21" fmla="*/ 48313 w 148975"/>
                <a:gd name="connsiteY21" fmla="*/ 35011 h 189957"/>
                <a:gd name="connsiteX22" fmla="*/ 38327 w 148975"/>
                <a:gd name="connsiteY22" fmla="*/ 53251 h 189957"/>
                <a:gd name="connsiteX23" fmla="*/ 44128 w 148975"/>
                <a:gd name="connsiteY23" fmla="*/ 66199 h 189957"/>
                <a:gd name="connsiteX24" fmla="*/ 58584 w 148975"/>
                <a:gd name="connsiteY24" fmla="*/ 74138 h 189957"/>
                <a:gd name="connsiteX25" fmla="*/ 82550 w 148975"/>
                <a:gd name="connsiteY25" fmla="*/ 80754 h 189957"/>
                <a:gd name="connsiteX26" fmla="*/ 116692 w 148975"/>
                <a:gd name="connsiteY26" fmla="*/ 90678 h 189957"/>
                <a:gd name="connsiteX27" fmla="*/ 139422 w 148975"/>
                <a:gd name="connsiteY27" fmla="*/ 106461 h 189957"/>
                <a:gd name="connsiteX28" fmla="*/ 148932 w 148975"/>
                <a:gd name="connsiteY28" fmla="*/ 134815 h 189957"/>
                <a:gd name="connsiteX29" fmla="*/ 140563 w 148975"/>
                <a:gd name="connsiteY29" fmla="*/ 162601 h 189957"/>
                <a:gd name="connsiteX30" fmla="*/ 115170 w 148975"/>
                <a:gd name="connsiteY30" fmla="*/ 182449 h 189957"/>
                <a:gd name="connsiteX31" fmla="*/ 73610 w 148975"/>
                <a:gd name="connsiteY31" fmla="*/ 189915 h 189957"/>
                <a:gd name="connsiteX32" fmla="*/ 31860 w 148975"/>
                <a:gd name="connsiteY32" fmla="*/ 184433 h 18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8975" h="189957">
                  <a:moveTo>
                    <a:pt x="31860" y="184433"/>
                  </a:moveTo>
                  <a:cubicBezTo>
                    <a:pt x="20251" y="181287"/>
                    <a:pt x="9410" y="175820"/>
                    <a:pt x="0" y="168366"/>
                  </a:cubicBezTo>
                  <a:lnTo>
                    <a:pt x="11983" y="141620"/>
                  </a:lnTo>
                  <a:cubicBezTo>
                    <a:pt x="20589" y="148075"/>
                    <a:pt x="30237" y="153028"/>
                    <a:pt x="40514" y="156269"/>
                  </a:cubicBezTo>
                  <a:cubicBezTo>
                    <a:pt x="51244" y="159999"/>
                    <a:pt x="62528" y="161916"/>
                    <a:pt x="73895" y="161940"/>
                  </a:cubicBezTo>
                  <a:cubicBezTo>
                    <a:pt x="84651" y="162690"/>
                    <a:pt x="95401" y="160396"/>
                    <a:pt x="104899" y="155324"/>
                  </a:cubicBezTo>
                  <a:cubicBezTo>
                    <a:pt x="111237" y="151801"/>
                    <a:pt x="115165" y="145150"/>
                    <a:pt x="115170" y="137934"/>
                  </a:cubicBezTo>
                  <a:cubicBezTo>
                    <a:pt x="115317" y="132931"/>
                    <a:pt x="113228" y="128121"/>
                    <a:pt x="109464" y="124797"/>
                  </a:cubicBezTo>
                  <a:cubicBezTo>
                    <a:pt x="105221" y="121131"/>
                    <a:pt x="100270" y="118365"/>
                    <a:pt x="94913" y="116669"/>
                  </a:cubicBezTo>
                  <a:cubicBezTo>
                    <a:pt x="89144" y="114778"/>
                    <a:pt x="81155" y="112605"/>
                    <a:pt x="70947" y="110147"/>
                  </a:cubicBezTo>
                  <a:cubicBezTo>
                    <a:pt x="59263" y="107521"/>
                    <a:pt x="47763" y="104143"/>
                    <a:pt x="36520" y="100035"/>
                  </a:cubicBezTo>
                  <a:cubicBezTo>
                    <a:pt x="27780" y="96755"/>
                    <a:pt x="20001" y="91363"/>
                    <a:pt x="13885" y="84346"/>
                  </a:cubicBezTo>
                  <a:cubicBezTo>
                    <a:pt x="7188" y="76189"/>
                    <a:pt x="3797" y="65842"/>
                    <a:pt x="4375" y="55331"/>
                  </a:cubicBezTo>
                  <a:cubicBezTo>
                    <a:pt x="4310" y="45416"/>
                    <a:pt x="7224" y="35708"/>
                    <a:pt x="12744" y="27450"/>
                  </a:cubicBezTo>
                  <a:cubicBezTo>
                    <a:pt x="19055" y="18486"/>
                    <a:pt x="27841" y="11527"/>
                    <a:pt x="38042" y="7413"/>
                  </a:cubicBezTo>
                  <a:cubicBezTo>
                    <a:pt x="51207" y="2151"/>
                    <a:pt x="65322" y="-358"/>
                    <a:pt x="79506" y="41"/>
                  </a:cubicBezTo>
                  <a:cubicBezTo>
                    <a:pt x="90833" y="40"/>
                    <a:pt x="102114" y="1469"/>
                    <a:pt x="113078" y="4294"/>
                  </a:cubicBezTo>
                  <a:cubicBezTo>
                    <a:pt x="123214" y="6676"/>
                    <a:pt x="132864" y="10768"/>
                    <a:pt x="141609" y="16392"/>
                  </a:cubicBezTo>
                  <a:lnTo>
                    <a:pt x="130196" y="42666"/>
                  </a:lnTo>
                  <a:cubicBezTo>
                    <a:pt x="122189" y="38003"/>
                    <a:pt x="113627" y="34351"/>
                    <a:pt x="104709" y="31797"/>
                  </a:cubicBezTo>
                  <a:cubicBezTo>
                    <a:pt x="96294" y="29409"/>
                    <a:pt x="87592" y="28169"/>
                    <a:pt x="78841" y="28111"/>
                  </a:cubicBezTo>
                  <a:cubicBezTo>
                    <a:pt x="68201" y="27343"/>
                    <a:pt x="57572" y="29745"/>
                    <a:pt x="48313" y="35011"/>
                  </a:cubicBezTo>
                  <a:cubicBezTo>
                    <a:pt x="42006" y="38940"/>
                    <a:pt x="38220" y="45855"/>
                    <a:pt x="38327" y="53251"/>
                  </a:cubicBezTo>
                  <a:cubicBezTo>
                    <a:pt x="38166" y="58222"/>
                    <a:pt x="40303" y="62992"/>
                    <a:pt x="44128" y="66199"/>
                  </a:cubicBezTo>
                  <a:cubicBezTo>
                    <a:pt x="48338" y="69818"/>
                    <a:pt x="53261" y="72522"/>
                    <a:pt x="58584" y="74138"/>
                  </a:cubicBezTo>
                  <a:cubicBezTo>
                    <a:pt x="64480" y="76123"/>
                    <a:pt x="72469" y="78297"/>
                    <a:pt x="82550" y="80754"/>
                  </a:cubicBezTo>
                  <a:cubicBezTo>
                    <a:pt x="94140" y="83302"/>
                    <a:pt x="105546" y="86617"/>
                    <a:pt x="116692" y="90678"/>
                  </a:cubicBezTo>
                  <a:cubicBezTo>
                    <a:pt x="125428" y="94059"/>
                    <a:pt x="133223" y="99471"/>
                    <a:pt x="139422" y="106461"/>
                  </a:cubicBezTo>
                  <a:cubicBezTo>
                    <a:pt x="146018" y="114415"/>
                    <a:pt x="149407" y="124519"/>
                    <a:pt x="148932" y="134815"/>
                  </a:cubicBezTo>
                  <a:cubicBezTo>
                    <a:pt x="149073" y="144710"/>
                    <a:pt x="146152" y="154410"/>
                    <a:pt x="140563" y="162601"/>
                  </a:cubicBezTo>
                  <a:cubicBezTo>
                    <a:pt x="134199" y="171510"/>
                    <a:pt x="125382" y="178402"/>
                    <a:pt x="115170" y="182449"/>
                  </a:cubicBezTo>
                  <a:cubicBezTo>
                    <a:pt x="101989" y="187780"/>
                    <a:pt x="87835" y="190322"/>
                    <a:pt x="73610" y="189915"/>
                  </a:cubicBezTo>
                  <a:cubicBezTo>
                    <a:pt x="59496" y="190160"/>
                    <a:pt x="45425" y="188313"/>
                    <a:pt x="31860" y="184433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BCCD398-0A14-1D4F-A943-2B59DFCB6BB3}"/>
                </a:ext>
              </a:extLst>
            </p:cNvPr>
            <p:cNvSpPr/>
            <p:nvPr/>
          </p:nvSpPr>
          <p:spPr>
            <a:xfrm>
              <a:off x="20640515" y="6457801"/>
              <a:ext cx="42594" cy="204819"/>
            </a:xfrm>
            <a:custGeom>
              <a:avLst/>
              <a:gdLst>
                <a:gd name="connsiteX0" fmla="*/ 6163 w 42594"/>
                <a:gd name="connsiteY0" fmla="*/ 34037 h 204819"/>
                <a:gd name="connsiteX1" fmla="*/ 5326 w 42594"/>
                <a:gd name="connsiteY1" fmla="*/ 6516 h 204819"/>
                <a:gd name="connsiteX2" fmla="*/ 6163 w 42594"/>
                <a:gd name="connsiteY2" fmla="*/ 5684 h 204819"/>
                <a:gd name="connsiteX3" fmla="*/ 21285 w 42594"/>
                <a:gd name="connsiteY3" fmla="*/ 13 h 204819"/>
                <a:gd name="connsiteX4" fmla="*/ 36501 w 42594"/>
                <a:gd name="connsiteY4" fmla="*/ 5495 h 204819"/>
                <a:gd name="connsiteX5" fmla="*/ 42588 w 42594"/>
                <a:gd name="connsiteY5" fmla="*/ 19104 h 204819"/>
                <a:gd name="connsiteX6" fmla="*/ 36596 w 42594"/>
                <a:gd name="connsiteY6" fmla="*/ 33754 h 204819"/>
                <a:gd name="connsiteX7" fmla="*/ 21285 w 42594"/>
                <a:gd name="connsiteY7" fmla="*/ 39708 h 204819"/>
                <a:gd name="connsiteX8" fmla="*/ 6164 w 42594"/>
                <a:gd name="connsiteY8" fmla="*/ 34037 h 204819"/>
                <a:gd name="connsiteX9" fmla="*/ 4546 w 42594"/>
                <a:gd name="connsiteY9" fmla="*/ 63052 h 204819"/>
                <a:gd name="connsiteX10" fmla="*/ 37833 w 42594"/>
                <a:gd name="connsiteY10" fmla="*/ 63052 h 204819"/>
                <a:gd name="connsiteX11" fmla="*/ 37833 w 42594"/>
                <a:gd name="connsiteY11" fmla="*/ 204820 h 204819"/>
                <a:gd name="connsiteX12" fmla="*/ 4546 w 42594"/>
                <a:gd name="connsiteY12" fmla="*/ 204820 h 2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94" h="204819">
                  <a:moveTo>
                    <a:pt x="6163" y="34037"/>
                  </a:moveTo>
                  <a:cubicBezTo>
                    <a:pt x="-1715" y="26667"/>
                    <a:pt x="-2090" y="14345"/>
                    <a:pt x="5326" y="6516"/>
                  </a:cubicBezTo>
                  <a:cubicBezTo>
                    <a:pt x="5596" y="6230"/>
                    <a:pt x="5876" y="5953"/>
                    <a:pt x="6163" y="5684"/>
                  </a:cubicBezTo>
                  <a:cubicBezTo>
                    <a:pt x="10264" y="1902"/>
                    <a:pt x="15692" y="-134"/>
                    <a:pt x="21285" y="13"/>
                  </a:cubicBezTo>
                  <a:cubicBezTo>
                    <a:pt x="26879" y="-180"/>
                    <a:pt x="32331" y="1784"/>
                    <a:pt x="36501" y="5495"/>
                  </a:cubicBezTo>
                  <a:cubicBezTo>
                    <a:pt x="40492" y="8886"/>
                    <a:pt x="42729" y="13888"/>
                    <a:pt x="42588" y="19104"/>
                  </a:cubicBezTo>
                  <a:cubicBezTo>
                    <a:pt x="42708" y="24599"/>
                    <a:pt x="40540" y="29900"/>
                    <a:pt x="36596" y="33754"/>
                  </a:cubicBezTo>
                  <a:cubicBezTo>
                    <a:pt x="32543" y="37760"/>
                    <a:pt x="26998" y="39917"/>
                    <a:pt x="21285" y="39708"/>
                  </a:cubicBezTo>
                  <a:cubicBezTo>
                    <a:pt x="15692" y="39855"/>
                    <a:pt x="10264" y="37819"/>
                    <a:pt x="6164" y="34037"/>
                  </a:cubicBezTo>
                  <a:close/>
                  <a:moveTo>
                    <a:pt x="4546" y="63052"/>
                  </a:moveTo>
                  <a:lnTo>
                    <a:pt x="37833" y="63052"/>
                  </a:lnTo>
                  <a:lnTo>
                    <a:pt x="37833" y="204820"/>
                  </a:lnTo>
                  <a:lnTo>
                    <a:pt x="4546" y="20482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5F9D42E-7BD3-3B4B-97B3-27894226A08E}"/>
                </a:ext>
              </a:extLst>
            </p:cNvPr>
            <p:cNvSpPr/>
            <p:nvPr/>
          </p:nvSpPr>
          <p:spPr>
            <a:xfrm>
              <a:off x="20716579" y="6519171"/>
              <a:ext cx="237087" cy="142977"/>
            </a:xfrm>
            <a:custGeom>
              <a:avLst/>
              <a:gdLst>
                <a:gd name="connsiteX0" fmla="*/ 221210 w 237087"/>
                <a:gd name="connsiteY0" fmla="*/ 15576 h 142977"/>
                <a:gd name="connsiteX1" fmla="*/ 236902 w 237087"/>
                <a:gd name="connsiteY1" fmla="*/ 61981 h 142977"/>
                <a:gd name="connsiteX2" fmla="*/ 236902 w 237087"/>
                <a:gd name="connsiteY2" fmla="*/ 142977 h 142977"/>
                <a:gd name="connsiteX3" fmla="*/ 203616 w 237087"/>
                <a:gd name="connsiteY3" fmla="*/ 142977 h 142977"/>
                <a:gd name="connsiteX4" fmla="*/ 203616 w 237087"/>
                <a:gd name="connsiteY4" fmla="*/ 66234 h 142977"/>
                <a:gd name="connsiteX5" fmla="*/ 195342 w 237087"/>
                <a:gd name="connsiteY5" fmla="*/ 37880 h 142977"/>
                <a:gd name="connsiteX6" fmla="*/ 171662 w 237087"/>
                <a:gd name="connsiteY6" fmla="*/ 28429 h 142977"/>
                <a:gd name="connsiteX7" fmla="*/ 145128 w 237087"/>
                <a:gd name="connsiteY7" fmla="*/ 39865 h 142977"/>
                <a:gd name="connsiteX8" fmla="*/ 135047 w 237087"/>
                <a:gd name="connsiteY8" fmla="*/ 71243 h 142977"/>
                <a:gd name="connsiteX9" fmla="*/ 135047 w 237087"/>
                <a:gd name="connsiteY9" fmla="*/ 142977 h 142977"/>
                <a:gd name="connsiteX10" fmla="*/ 101761 w 237087"/>
                <a:gd name="connsiteY10" fmla="*/ 142977 h 142977"/>
                <a:gd name="connsiteX11" fmla="*/ 101761 w 237087"/>
                <a:gd name="connsiteY11" fmla="*/ 66234 h 142977"/>
                <a:gd name="connsiteX12" fmla="*/ 93487 w 237087"/>
                <a:gd name="connsiteY12" fmla="*/ 37880 h 142977"/>
                <a:gd name="connsiteX13" fmla="*/ 69806 w 237087"/>
                <a:gd name="connsiteY13" fmla="*/ 28429 h 142977"/>
                <a:gd name="connsiteX14" fmla="*/ 42797 w 237087"/>
                <a:gd name="connsiteY14" fmla="*/ 39298 h 142977"/>
                <a:gd name="connsiteX15" fmla="*/ 33286 w 237087"/>
                <a:gd name="connsiteY15" fmla="*/ 70770 h 142977"/>
                <a:gd name="connsiteX16" fmla="*/ 33286 w 237087"/>
                <a:gd name="connsiteY16" fmla="*/ 142505 h 142977"/>
                <a:gd name="connsiteX17" fmla="*/ 0 w 237087"/>
                <a:gd name="connsiteY17" fmla="*/ 142505 h 142977"/>
                <a:gd name="connsiteX18" fmla="*/ 0 w 237087"/>
                <a:gd name="connsiteY18" fmla="*/ 1682 h 142977"/>
                <a:gd name="connsiteX19" fmla="*/ 31004 w 237087"/>
                <a:gd name="connsiteY19" fmla="*/ 1682 h 142977"/>
                <a:gd name="connsiteX20" fmla="*/ 31004 w 237087"/>
                <a:gd name="connsiteY20" fmla="*/ 19640 h 142977"/>
                <a:gd name="connsiteX21" fmla="*/ 50975 w 237087"/>
                <a:gd name="connsiteY21" fmla="*/ 5085 h 142977"/>
                <a:gd name="connsiteX22" fmla="*/ 77604 w 237087"/>
                <a:gd name="connsiteY22" fmla="*/ 76 h 142977"/>
                <a:gd name="connsiteX23" fmla="*/ 106135 w 237087"/>
                <a:gd name="connsiteY23" fmla="*/ 6030 h 142977"/>
                <a:gd name="connsiteX24" fmla="*/ 125726 w 237087"/>
                <a:gd name="connsiteY24" fmla="*/ 23609 h 142977"/>
                <a:gd name="connsiteX25" fmla="*/ 148361 w 237087"/>
                <a:gd name="connsiteY25" fmla="*/ 6313 h 142977"/>
                <a:gd name="connsiteX26" fmla="*/ 178984 w 237087"/>
                <a:gd name="connsiteY26" fmla="*/ 76 h 142977"/>
                <a:gd name="connsiteX27" fmla="*/ 221210 w 237087"/>
                <a:gd name="connsiteY27" fmla="*/ 15576 h 14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087" h="142977">
                  <a:moveTo>
                    <a:pt x="221210" y="15576"/>
                  </a:moveTo>
                  <a:cubicBezTo>
                    <a:pt x="232547" y="28295"/>
                    <a:pt x="238209" y="45039"/>
                    <a:pt x="236902" y="61981"/>
                  </a:cubicBezTo>
                  <a:lnTo>
                    <a:pt x="236902" y="142977"/>
                  </a:lnTo>
                  <a:lnTo>
                    <a:pt x="203616" y="142977"/>
                  </a:lnTo>
                  <a:lnTo>
                    <a:pt x="203616" y="66234"/>
                  </a:lnTo>
                  <a:cubicBezTo>
                    <a:pt x="204440" y="56095"/>
                    <a:pt x="201497" y="46008"/>
                    <a:pt x="195342" y="37880"/>
                  </a:cubicBezTo>
                  <a:cubicBezTo>
                    <a:pt x="189284" y="31345"/>
                    <a:pt x="180585" y="27873"/>
                    <a:pt x="171662" y="28429"/>
                  </a:cubicBezTo>
                  <a:cubicBezTo>
                    <a:pt x="161572" y="28261"/>
                    <a:pt x="151900" y="32430"/>
                    <a:pt x="145128" y="39865"/>
                  </a:cubicBezTo>
                  <a:cubicBezTo>
                    <a:pt x="137888" y="48677"/>
                    <a:pt x="134285" y="59892"/>
                    <a:pt x="135047" y="71243"/>
                  </a:cubicBezTo>
                  <a:lnTo>
                    <a:pt x="135047" y="142977"/>
                  </a:lnTo>
                  <a:lnTo>
                    <a:pt x="101761" y="142977"/>
                  </a:lnTo>
                  <a:lnTo>
                    <a:pt x="101761" y="66234"/>
                  </a:lnTo>
                  <a:cubicBezTo>
                    <a:pt x="102585" y="56095"/>
                    <a:pt x="99641" y="46008"/>
                    <a:pt x="93487" y="37880"/>
                  </a:cubicBezTo>
                  <a:cubicBezTo>
                    <a:pt x="87413" y="31368"/>
                    <a:pt x="78725" y="27900"/>
                    <a:pt x="69806" y="28429"/>
                  </a:cubicBezTo>
                  <a:cubicBezTo>
                    <a:pt x="59635" y="27940"/>
                    <a:pt x="49760" y="31913"/>
                    <a:pt x="42797" y="39298"/>
                  </a:cubicBezTo>
                  <a:cubicBezTo>
                    <a:pt x="35738" y="48217"/>
                    <a:pt x="32340" y="59462"/>
                    <a:pt x="33286" y="70770"/>
                  </a:cubicBezTo>
                  <a:lnTo>
                    <a:pt x="33286" y="142505"/>
                  </a:lnTo>
                  <a:lnTo>
                    <a:pt x="0" y="142505"/>
                  </a:lnTo>
                  <a:lnTo>
                    <a:pt x="0" y="1682"/>
                  </a:lnTo>
                  <a:lnTo>
                    <a:pt x="31004" y="1682"/>
                  </a:lnTo>
                  <a:lnTo>
                    <a:pt x="31004" y="19640"/>
                  </a:lnTo>
                  <a:cubicBezTo>
                    <a:pt x="36369" y="13244"/>
                    <a:pt x="43225" y="8248"/>
                    <a:pt x="50975" y="5085"/>
                  </a:cubicBezTo>
                  <a:cubicBezTo>
                    <a:pt x="59412" y="1618"/>
                    <a:pt x="68476" y="-87"/>
                    <a:pt x="77604" y="76"/>
                  </a:cubicBezTo>
                  <a:cubicBezTo>
                    <a:pt x="87448" y="-137"/>
                    <a:pt x="97209" y="1900"/>
                    <a:pt x="106135" y="6030"/>
                  </a:cubicBezTo>
                  <a:cubicBezTo>
                    <a:pt x="114262" y="9849"/>
                    <a:pt x="121076" y="15964"/>
                    <a:pt x="125726" y="23609"/>
                  </a:cubicBezTo>
                  <a:cubicBezTo>
                    <a:pt x="131734" y="16091"/>
                    <a:pt x="139506" y="10152"/>
                    <a:pt x="148361" y="6313"/>
                  </a:cubicBezTo>
                  <a:cubicBezTo>
                    <a:pt x="157997" y="2065"/>
                    <a:pt x="168443" y="-63"/>
                    <a:pt x="178984" y="76"/>
                  </a:cubicBezTo>
                  <a:cubicBezTo>
                    <a:pt x="194602" y="-726"/>
                    <a:pt x="209867" y="4877"/>
                    <a:pt x="221210" y="15576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F5EC464-9C02-4E47-AAC3-C76FF16021D0}"/>
                </a:ext>
              </a:extLst>
            </p:cNvPr>
            <p:cNvSpPr/>
            <p:nvPr/>
          </p:nvSpPr>
          <p:spPr>
            <a:xfrm>
              <a:off x="20986292" y="6519233"/>
              <a:ext cx="151132" cy="194139"/>
            </a:xfrm>
            <a:custGeom>
              <a:avLst/>
              <a:gdLst>
                <a:gd name="connsiteX0" fmla="*/ 115931 w 151132"/>
                <a:gd name="connsiteY0" fmla="*/ 8991 h 194139"/>
                <a:gd name="connsiteX1" fmla="*/ 141609 w 151132"/>
                <a:gd name="connsiteY1" fmla="*/ 34415 h 194139"/>
                <a:gd name="connsiteX2" fmla="*/ 151119 w 151132"/>
                <a:gd name="connsiteY2" fmla="*/ 72220 h 194139"/>
                <a:gd name="connsiteX3" fmla="*/ 141609 w 151132"/>
                <a:gd name="connsiteY3" fmla="*/ 110024 h 194139"/>
                <a:gd name="connsiteX4" fmla="*/ 115931 w 151132"/>
                <a:gd name="connsiteY4" fmla="*/ 135543 h 194139"/>
                <a:gd name="connsiteX5" fmla="*/ 78841 w 151132"/>
                <a:gd name="connsiteY5" fmla="*/ 144521 h 194139"/>
                <a:gd name="connsiteX6" fmla="*/ 33286 w 151132"/>
                <a:gd name="connsiteY6" fmla="*/ 125619 h 194139"/>
                <a:gd name="connsiteX7" fmla="*/ 33286 w 151132"/>
                <a:gd name="connsiteY7" fmla="*/ 194140 h 194139"/>
                <a:gd name="connsiteX8" fmla="*/ 0 w 151132"/>
                <a:gd name="connsiteY8" fmla="*/ 194140 h 194139"/>
                <a:gd name="connsiteX9" fmla="*/ 0 w 151132"/>
                <a:gd name="connsiteY9" fmla="*/ 1620 h 194139"/>
                <a:gd name="connsiteX10" fmla="*/ 31669 w 151132"/>
                <a:gd name="connsiteY10" fmla="*/ 1620 h 194139"/>
                <a:gd name="connsiteX11" fmla="*/ 31669 w 151132"/>
                <a:gd name="connsiteY11" fmla="*/ 20049 h 194139"/>
                <a:gd name="connsiteX12" fmla="*/ 52021 w 151132"/>
                <a:gd name="connsiteY12" fmla="*/ 5022 h 194139"/>
                <a:gd name="connsiteX13" fmla="*/ 78841 w 151132"/>
                <a:gd name="connsiteY13" fmla="*/ 13 h 194139"/>
                <a:gd name="connsiteX14" fmla="*/ 115931 w 151132"/>
                <a:gd name="connsiteY14" fmla="*/ 8991 h 194139"/>
                <a:gd name="connsiteX15" fmla="*/ 105279 w 151132"/>
                <a:gd name="connsiteY15" fmla="*/ 104259 h 194139"/>
                <a:gd name="connsiteX16" fmla="*/ 117167 w 151132"/>
                <a:gd name="connsiteY16" fmla="*/ 72220 h 194139"/>
                <a:gd name="connsiteX17" fmla="*/ 105279 w 151132"/>
                <a:gd name="connsiteY17" fmla="*/ 40180 h 194139"/>
                <a:gd name="connsiteX18" fmla="*/ 75132 w 151132"/>
                <a:gd name="connsiteY18" fmla="*/ 28083 h 194139"/>
                <a:gd name="connsiteX19" fmla="*/ 53638 w 151132"/>
                <a:gd name="connsiteY19" fmla="*/ 33470 h 194139"/>
                <a:gd name="connsiteX20" fmla="*/ 38422 w 151132"/>
                <a:gd name="connsiteY20" fmla="*/ 48970 h 194139"/>
                <a:gd name="connsiteX21" fmla="*/ 38422 w 151132"/>
                <a:gd name="connsiteY21" fmla="*/ 95470 h 194139"/>
                <a:gd name="connsiteX22" fmla="*/ 53638 w 151132"/>
                <a:gd name="connsiteY22" fmla="*/ 110970 h 194139"/>
                <a:gd name="connsiteX23" fmla="*/ 75132 w 151132"/>
                <a:gd name="connsiteY23" fmla="*/ 116451 h 194139"/>
                <a:gd name="connsiteX24" fmla="*/ 105279 w 151132"/>
                <a:gd name="connsiteY24" fmla="*/ 104259 h 1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132" h="194139">
                  <a:moveTo>
                    <a:pt x="115931" y="8991"/>
                  </a:moveTo>
                  <a:cubicBezTo>
                    <a:pt x="126760" y="14852"/>
                    <a:pt x="135672" y="23675"/>
                    <a:pt x="141609" y="34415"/>
                  </a:cubicBezTo>
                  <a:cubicBezTo>
                    <a:pt x="148086" y="45960"/>
                    <a:pt x="151368" y="59004"/>
                    <a:pt x="151119" y="72220"/>
                  </a:cubicBezTo>
                  <a:cubicBezTo>
                    <a:pt x="151327" y="85431"/>
                    <a:pt x="148048" y="98465"/>
                    <a:pt x="141609" y="110024"/>
                  </a:cubicBezTo>
                  <a:cubicBezTo>
                    <a:pt x="135699" y="120809"/>
                    <a:pt x="126783" y="129670"/>
                    <a:pt x="115931" y="135543"/>
                  </a:cubicBezTo>
                  <a:cubicBezTo>
                    <a:pt x="104555" y="141667"/>
                    <a:pt x="91777" y="144760"/>
                    <a:pt x="78841" y="144521"/>
                  </a:cubicBezTo>
                  <a:cubicBezTo>
                    <a:pt x="61557" y="145412"/>
                    <a:pt x="44801" y="138459"/>
                    <a:pt x="33286" y="125619"/>
                  </a:cubicBezTo>
                  <a:lnTo>
                    <a:pt x="33286" y="194140"/>
                  </a:lnTo>
                  <a:lnTo>
                    <a:pt x="0" y="194140"/>
                  </a:lnTo>
                  <a:lnTo>
                    <a:pt x="0" y="1620"/>
                  </a:lnTo>
                  <a:lnTo>
                    <a:pt x="31669" y="1620"/>
                  </a:lnTo>
                  <a:lnTo>
                    <a:pt x="31669" y="20049"/>
                  </a:lnTo>
                  <a:cubicBezTo>
                    <a:pt x="37094" y="13440"/>
                    <a:pt x="44088" y="8276"/>
                    <a:pt x="52021" y="5022"/>
                  </a:cubicBezTo>
                  <a:cubicBezTo>
                    <a:pt x="60530" y="1571"/>
                    <a:pt x="69653" y="-133"/>
                    <a:pt x="78841" y="13"/>
                  </a:cubicBezTo>
                  <a:cubicBezTo>
                    <a:pt x="91777" y="-226"/>
                    <a:pt x="104555" y="2867"/>
                    <a:pt x="115931" y="8991"/>
                  </a:cubicBezTo>
                  <a:close/>
                  <a:moveTo>
                    <a:pt x="105279" y="104259"/>
                  </a:moveTo>
                  <a:cubicBezTo>
                    <a:pt x="113398" y="95591"/>
                    <a:pt x="117680" y="84050"/>
                    <a:pt x="117167" y="72220"/>
                  </a:cubicBezTo>
                  <a:cubicBezTo>
                    <a:pt x="117680" y="60389"/>
                    <a:pt x="113398" y="48848"/>
                    <a:pt x="105279" y="40180"/>
                  </a:cubicBezTo>
                  <a:cubicBezTo>
                    <a:pt x="97371" y="32142"/>
                    <a:pt x="86440" y="27756"/>
                    <a:pt x="75132" y="28083"/>
                  </a:cubicBezTo>
                  <a:cubicBezTo>
                    <a:pt x="67615" y="27967"/>
                    <a:pt x="60201" y="29825"/>
                    <a:pt x="53638" y="33470"/>
                  </a:cubicBezTo>
                  <a:cubicBezTo>
                    <a:pt x="47180" y="37086"/>
                    <a:pt x="41900" y="42465"/>
                    <a:pt x="38422" y="48970"/>
                  </a:cubicBezTo>
                  <a:cubicBezTo>
                    <a:pt x="30935" y="63577"/>
                    <a:pt x="30935" y="80863"/>
                    <a:pt x="38422" y="95470"/>
                  </a:cubicBezTo>
                  <a:cubicBezTo>
                    <a:pt x="41900" y="101975"/>
                    <a:pt x="47180" y="107353"/>
                    <a:pt x="53638" y="110970"/>
                  </a:cubicBezTo>
                  <a:cubicBezTo>
                    <a:pt x="60176" y="114686"/>
                    <a:pt x="67601" y="116579"/>
                    <a:pt x="75132" y="116451"/>
                  </a:cubicBezTo>
                  <a:cubicBezTo>
                    <a:pt x="86460" y="116789"/>
                    <a:pt x="97407" y="112362"/>
                    <a:pt x="105279" y="10425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E5AF0EB-7B40-2742-AFEF-C5FAD5E7E088}"/>
                </a:ext>
              </a:extLst>
            </p:cNvPr>
            <p:cNvSpPr/>
            <p:nvPr/>
          </p:nvSpPr>
          <p:spPr>
            <a:xfrm>
              <a:off x="21161282" y="6465753"/>
              <a:ext cx="33286" cy="196395"/>
            </a:xfrm>
            <a:custGeom>
              <a:avLst/>
              <a:gdLst>
                <a:gd name="connsiteX0" fmla="*/ 380 w 33286"/>
                <a:gd name="connsiteY0" fmla="*/ 0 h 196395"/>
                <a:gd name="connsiteX1" fmla="*/ 33286 w 33286"/>
                <a:gd name="connsiteY1" fmla="*/ 0 h 196395"/>
                <a:gd name="connsiteX2" fmla="*/ 33286 w 33286"/>
                <a:gd name="connsiteY2" fmla="*/ 196395 h 196395"/>
                <a:gd name="connsiteX3" fmla="*/ 0 w 33286"/>
                <a:gd name="connsiteY3" fmla="*/ 196395 h 19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6" h="196395">
                  <a:moveTo>
                    <a:pt x="380" y="0"/>
                  </a:moveTo>
                  <a:lnTo>
                    <a:pt x="33286" y="0"/>
                  </a:lnTo>
                  <a:lnTo>
                    <a:pt x="33286" y="196395"/>
                  </a:lnTo>
                  <a:lnTo>
                    <a:pt x="0" y="196395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D87BC-A900-9E45-867D-A74D34FB44FD}"/>
                </a:ext>
              </a:extLst>
            </p:cNvPr>
            <p:cNvSpPr/>
            <p:nvPr/>
          </p:nvSpPr>
          <p:spPr>
            <a:xfrm>
              <a:off x="21227873" y="6457801"/>
              <a:ext cx="42594" cy="204819"/>
            </a:xfrm>
            <a:custGeom>
              <a:avLst/>
              <a:gdLst>
                <a:gd name="connsiteX0" fmla="*/ 6163 w 42594"/>
                <a:gd name="connsiteY0" fmla="*/ 34037 h 204819"/>
                <a:gd name="connsiteX1" fmla="*/ 5326 w 42594"/>
                <a:gd name="connsiteY1" fmla="*/ 6516 h 204819"/>
                <a:gd name="connsiteX2" fmla="*/ 6163 w 42594"/>
                <a:gd name="connsiteY2" fmla="*/ 5684 h 204819"/>
                <a:gd name="connsiteX3" fmla="*/ 21285 w 42594"/>
                <a:gd name="connsiteY3" fmla="*/ 13 h 204819"/>
                <a:gd name="connsiteX4" fmla="*/ 36501 w 42594"/>
                <a:gd name="connsiteY4" fmla="*/ 5495 h 204819"/>
                <a:gd name="connsiteX5" fmla="*/ 42588 w 42594"/>
                <a:gd name="connsiteY5" fmla="*/ 19104 h 204819"/>
                <a:gd name="connsiteX6" fmla="*/ 36596 w 42594"/>
                <a:gd name="connsiteY6" fmla="*/ 33754 h 204819"/>
                <a:gd name="connsiteX7" fmla="*/ 21285 w 42594"/>
                <a:gd name="connsiteY7" fmla="*/ 39708 h 204819"/>
                <a:gd name="connsiteX8" fmla="*/ 6164 w 42594"/>
                <a:gd name="connsiteY8" fmla="*/ 34037 h 204819"/>
                <a:gd name="connsiteX9" fmla="*/ 4737 w 42594"/>
                <a:gd name="connsiteY9" fmla="*/ 63052 h 204819"/>
                <a:gd name="connsiteX10" fmla="*/ 38023 w 42594"/>
                <a:gd name="connsiteY10" fmla="*/ 63052 h 204819"/>
                <a:gd name="connsiteX11" fmla="*/ 38023 w 42594"/>
                <a:gd name="connsiteY11" fmla="*/ 204820 h 204819"/>
                <a:gd name="connsiteX12" fmla="*/ 4737 w 42594"/>
                <a:gd name="connsiteY12" fmla="*/ 204820 h 2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94" h="204819">
                  <a:moveTo>
                    <a:pt x="6163" y="34037"/>
                  </a:moveTo>
                  <a:cubicBezTo>
                    <a:pt x="-1715" y="26667"/>
                    <a:pt x="-2090" y="14345"/>
                    <a:pt x="5326" y="6516"/>
                  </a:cubicBezTo>
                  <a:cubicBezTo>
                    <a:pt x="5596" y="6230"/>
                    <a:pt x="5876" y="5953"/>
                    <a:pt x="6163" y="5684"/>
                  </a:cubicBezTo>
                  <a:cubicBezTo>
                    <a:pt x="10264" y="1902"/>
                    <a:pt x="15692" y="-134"/>
                    <a:pt x="21285" y="13"/>
                  </a:cubicBezTo>
                  <a:cubicBezTo>
                    <a:pt x="26879" y="-180"/>
                    <a:pt x="32331" y="1784"/>
                    <a:pt x="36501" y="5495"/>
                  </a:cubicBezTo>
                  <a:cubicBezTo>
                    <a:pt x="40492" y="8886"/>
                    <a:pt x="42729" y="13888"/>
                    <a:pt x="42588" y="19104"/>
                  </a:cubicBezTo>
                  <a:cubicBezTo>
                    <a:pt x="42708" y="24599"/>
                    <a:pt x="40540" y="29900"/>
                    <a:pt x="36596" y="33754"/>
                  </a:cubicBezTo>
                  <a:cubicBezTo>
                    <a:pt x="32530" y="37741"/>
                    <a:pt x="26994" y="39894"/>
                    <a:pt x="21285" y="39708"/>
                  </a:cubicBezTo>
                  <a:cubicBezTo>
                    <a:pt x="15692" y="39855"/>
                    <a:pt x="10264" y="37819"/>
                    <a:pt x="6164" y="34037"/>
                  </a:cubicBezTo>
                  <a:close/>
                  <a:moveTo>
                    <a:pt x="4737" y="63052"/>
                  </a:moveTo>
                  <a:lnTo>
                    <a:pt x="38023" y="63052"/>
                  </a:lnTo>
                  <a:lnTo>
                    <a:pt x="38023" y="204820"/>
                  </a:lnTo>
                  <a:lnTo>
                    <a:pt x="4737" y="20482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E3FA215-9509-E240-BCB7-75C7A41C3D3A}"/>
                </a:ext>
              </a:extLst>
            </p:cNvPr>
            <p:cNvSpPr/>
            <p:nvPr/>
          </p:nvSpPr>
          <p:spPr>
            <a:xfrm>
              <a:off x="21303866" y="6457801"/>
              <a:ext cx="136360" cy="204819"/>
            </a:xfrm>
            <a:custGeom>
              <a:avLst/>
              <a:gdLst>
                <a:gd name="connsiteX0" fmla="*/ 31740 w 136360"/>
                <a:gd name="connsiteY0" fmla="*/ 55586 h 204819"/>
                <a:gd name="connsiteX1" fmla="*/ 31740 w 136360"/>
                <a:gd name="connsiteY1" fmla="*/ 64092 h 204819"/>
                <a:gd name="connsiteX2" fmla="*/ 71398 w 136360"/>
                <a:gd name="connsiteY2" fmla="*/ 64092 h 204819"/>
                <a:gd name="connsiteX3" fmla="*/ 71398 w 136360"/>
                <a:gd name="connsiteY3" fmla="*/ 90555 h 204819"/>
                <a:gd name="connsiteX4" fmla="*/ 33357 w 136360"/>
                <a:gd name="connsiteY4" fmla="*/ 90555 h 204819"/>
                <a:gd name="connsiteX5" fmla="*/ 33357 w 136360"/>
                <a:gd name="connsiteY5" fmla="*/ 203969 h 204819"/>
                <a:gd name="connsiteX6" fmla="*/ 71 w 136360"/>
                <a:gd name="connsiteY6" fmla="*/ 203969 h 204819"/>
                <a:gd name="connsiteX7" fmla="*/ 71 w 136360"/>
                <a:gd name="connsiteY7" fmla="*/ 55113 h 204819"/>
                <a:gd name="connsiteX8" fmla="*/ 13385 w 136360"/>
                <a:gd name="connsiteY8" fmla="*/ 19388 h 204819"/>
                <a:gd name="connsiteX9" fmla="*/ 81003 w 136360"/>
                <a:gd name="connsiteY9" fmla="*/ 13812 h 204819"/>
                <a:gd name="connsiteX10" fmla="*/ 71493 w 136360"/>
                <a:gd name="connsiteY10" fmla="*/ 38668 h 204819"/>
                <a:gd name="connsiteX11" fmla="*/ 53424 w 136360"/>
                <a:gd name="connsiteY11" fmla="*/ 32809 h 204819"/>
                <a:gd name="connsiteX12" fmla="*/ 31740 w 136360"/>
                <a:gd name="connsiteY12" fmla="*/ 55586 h 204819"/>
                <a:gd name="connsiteX13" fmla="*/ 99929 w 136360"/>
                <a:gd name="connsiteY13" fmla="*/ 34037 h 204819"/>
                <a:gd name="connsiteX14" fmla="*/ 99092 w 136360"/>
                <a:gd name="connsiteY14" fmla="*/ 6516 h 204819"/>
                <a:gd name="connsiteX15" fmla="*/ 99929 w 136360"/>
                <a:gd name="connsiteY15" fmla="*/ 5684 h 204819"/>
                <a:gd name="connsiteX16" fmla="*/ 115050 w 136360"/>
                <a:gd name="connsiteY16" fmla="*/ 13 h 204819"/>
                <a:gd name="connsiteX17" fmla="*/ 130267 w 136360"/>
                <a:gd name="connsiteY17" fmla="*/ 5495 h 204819"/>
                <a:gd name="connsiteX18" fmla="*/ 136354 w 136360"/>
                <a:gd name="connsiteY18" fmla="*/ 19104 h 204819"/>
                <a:gd name="connsiteX19" fmla="*/ 130362 w 136360"/>
                <a:gd name="connsiteY19" fmla="*/ 33754 h 204819"/>
                <a:gd name="connsiteX20" fmla="*/ 115051 w 136360"/>
                <a:gd name="connsiteY20" fmla="*/ 39708 h 204819"/>
                <a:gd name="connsiteX21" fmla="*/ 99929 w 136360"/>
                <a:gd name="connsiteY21" fmla="*/ 34037 h 204819"/>
                <a:gd name="connsiteX22" fmla="*/ 98312 w 136360"/>
                <a:gd name="connsiteY22" fmla="*/ 63052 h 204819"/>
                <a:gd name="connsiteX23" fmla="*/ 131598 w 136360"/>
                <a:gd name="connsiteY23" fmla="*/ 63052 h 204819"/>
                <a:gd name="connsiteX24" fmla="*/ 131598 w 136360"/>
                <a:gd name="connsiteY24" fmla="*/ 204820 h 204819"/>
                <a:gd name="connsiteX25" fmla="*/ 98312 w 136360"/>
                <a:gd name="connsiteY25" fmla="*/ 204820 h 2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360" h="204819">
                  <a:moveTo>
                    <a:pt x="31740" y="55586"/>
                  </a:moveTo>
                  <a:lnTo>
                    <a:pt x="31740" y="64092"/>
                  </a:lnTo>
                  <a:lnTo>
                    <a:pt x="71398" y="64092"/>
                  </a:lnTo>
                  <a:lnTo>
                    <a:pt x="71398" y="90555"/>
                  </a:lnTo>
                  <a:lnTo>
                    <a:pt x="33357" y="90555"/>
                  </a:lnTo>
                  <a:lnTo>
                    <a:pt x="33357" y="203969"/>
                  </a:lnTo>
                  <a:lnTo>
                    <a:pt x="71" y="203969"/>
                  </a:lnTo>
                  <a:lnTo>
                    <a:pt x="71" y="55113"/>
                  </a:lnTo>
                  <a:cubicBezTo>
                    <a:pt x="-650" y="41888"/>
                    <a:pt x="4169" y="28956"/>
                    <a:pt x="13385" y="19388"/>
                  </a:cubicBezTo>
                  <a:cubicBezTo>
                    <a:pt x="32695" y="4059"/>
                    <a:pt x="59415" y="1855"/>
                    <a:pt x="81003" y="13812"/>
                  </a:cubicBezTo>
                  <a:lnTo>
                    <a:pt x="71493" y="38668"/>
                  </a:lnTo>
                  <a:cubicBezTo>
                    <a:pt x="66276" y="34805"/>
                    <a:pt x="59929" y="32747"/>
                    <a:pt x="53424" y="32809"/>
                  </a:cubicBezTo>
                  <a:cubicBezTo>
                    <a:pt x="38778" y="32809"/>
                    <a:pt x="31740" y="40275"/>
                    <a:pt x="31740" y="55586"/>
                  </a:cubicBezTo>
                  <a:close/>
                  <a:moveTo>
                    <a:pt x="99929" y="34037"/>
                  </a:moveTo>
                  <a:cubicBezTo>
                    <a:pt x="92050" y="26667"/>
                    <a:pt x="91675" y="14345"/>
                    <a:pt x="99092" y="6516"/>
                  </a:cubicBezTo>
                  <a:cubicBezTo>
                    <a:pt x="99362" y="6230"/>
                    <a:pt x="99642" y="5953"/>
                    <a:pt x="99929" y="5684"/>
                  </a:cubicBezTo>
                  <a:cubicBezTo>
                    <a:pt x="104030" y="1902"/>
                    <a:pt x="109458" y="-134"/>
                    <a:pt x="115050" y="13"/>
                  </a:cubicBezTo>
                  <a:cubicBezTo>
                    <a:pt x="120644" y="-180"/>
                    <a:pt x="126097" y="1784"/>
                    <a:pt x="130267" y="5495"/>
                  </a:cubicBezTo>
                  <a:cubicBezTo>
                    <a:pt x="134258" y="8886"/>
                    <a:pt x="136495" y="13888"/>
                    <a:pt x="136354" y="19104"/>
                  </a:cubicBezTo>
                  <a:cubicBezTo>
                    <a:pt x="136473" y="24599"/>
                    <a:pt x="134306" y="29900"/>
                    <a:pt x="130362" y="33754"/>
                  </a:cubicBezTo>
                  <a:cubicBezTo>
                    <a:pt x="126296" y="37741"/>
                    <a:pt x="120760" y="39894"/>
                    <a:pt x="115051" y="39708"/>
                  </a:cubicBezTo>
                  <a:cubicBezTo>
                    <a:pt x="109458" y="39855"/>
                    <a:pt x="104030" y="37819"/>
                    <a:pt x="99929" y="34037"/>
                  </a:cubicBezTo>
                  <a:close/>
                  <a:moveTo>
                    <a:pt x="98312" y="63052"/>
                  </a:moveTo>
                  <a:lnTo>
                    <a:pt x="131598" y="63052"/>
                  </a:lnTo>
                  <a:lnTo>
                    <a:pt x="131598" y="204820"/>
                  </a:lnTo>
                  <a:lnTo>
                    <a:pt x="98312" y="20482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11E95C1-69E2-4A47-B1E0-7DC90F30D29F}"/>
                </a:ext>
              </a:extLst>
            </p:cNvPr>
            <p:cNvSpPr/>
            <p:nvPr/>
          </p:nvSpPr>
          <p:spPr>
            <a:xfrm>
              <a:off x="21459024" y="6519344"/>
              <a:ext cx="145823" cy="144979"/>
            </a:xfrm>
            <a:custGeom>
              <a:avLst/>
              <a:gdLst>
                <a:gd name="connsiteX0" fmla="*/ 144488 w 145823"/>
                <a:gd name="connsiteY0" fmla="*/ 82694 h 144979"/>
                <a:gd name="connsiteX1" fmla="*/ 33122 w 145823"/>
                <a:gd name="connsiteY1" fmla="*/ 82694 h 144979"/>
                <a:gd name="connsiteX2" fmla="*/ 48433 w 145823"/>
                <a:gd name="connsiteY2" fmla="*/ 107456 h 144979"/>
                <a:gd name="connsiteX3" fmla="*/ 79247 w 145823"/>
                <a:gd name="connsiteY3" fmla="*/ 116907 h 144979"/>
                <a:gd name="connsiteX4" fmla="*/ 117763 w 145823"/>
                <a:gd name="connsiteY4" fmla="*/ 101597 h 144979"/>
                <a:gd name="connsiteX5" fmla="*/ 135643 w 145823"/>
                <a:gd name="connsiteY5" fmla="*/ 122011 h 144979"/>
                <a:gd name="connsiteX6" fmla="*/ 111392 w 145823"/>
                <a:gd name="connsiteY6" fmla="*/ 139212 h 144979"/>
                <a:gd name="connsiteX7" fmla="*/ 37116 w 145823"/>
                <a:gd name="connsiteY7" fmla="*/ 135715 h 144979"/>
                <a:gd name="connsiteX8" fmla="*/ 9537 w 145823"/>
                <a:gd name="connsiteY8" fmla="*/ 109914 h 144979"/>
                <a:gd name="connsiteX9" fmla="*/ 26 w 145823"/>
                <a:gd name="connsiteY9" fmla="*/ 72109 h 144979"/>
                <a:gd name="connsiteX10" fmla="*/ 9537 w 145823"/>
                <a:gd name="connsiteY10" fmla="*/ 34966 h 144979"/>
                <a:gd name="connsiteX11" fmla="*/ 35785 w 145823"/>
                <a:gd name="connsiteY11" fmla="*/ 9164 h 144979"/>
                <a:gd name="connsiteX12" fmla="*/ 110822 w 145823"/>
                <a:gd name="connsiteY12" fmla="*/ 9164 h 144979"/>
                <a:gd name="connsiteX13" fmla="*/ 136309 w 145823"/>
                <a:gd name="connsiteY13" fmla="*/ 34871 h 144979"/>
                <a:gd name="connsiteX14" fmla="*/ 145820 w 145823"/>
                <a:gd name="connsiteY14" fmla="*/ 72676 h 144979"/>
                <a:gd name="connsiteX15" fmla="*/ 144488 w 145823"/>
                <a:gd name="connsiteY15" fmla="*/ 82694 h 144979"/>
                <a:gd name="connsiteX16" fmla="*/ 46151 w 145823"/>
                <a:gd name="connsiteY16" fmla="*/ 35438 h 144979"/>
                <a:gd name="connsiteX17" fmla="*/ 32646 w 145823"/>
                <a:gd name="connsiteY17" fmla="*/ 60484 h 144979"/>
                <a:gd name="connsiteX18" fmla="*/ 113389 w 145823"/>
                <a:gd name="connsiteY18" fmla="*/ 60484 h 144979"/>
                <a:gd name="connsiteX19" fmla="*/ 73351 w 145823"/>
                <a:gd name="connsiteY19" fmla="*/ 25987 h 144979"/>
                <a:gd name="connsiteX20" fmla="*/ 46341 w 145823"/>
                <a:gd name="connsiteY20" fmla="*/ 35438 h 1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823" h="144979">
                  <a:moveTo>
                    <a:pt x="144488" y="82694"/>
                  </a:moveTo>
                  <a:lnTo>
                    <a:pt x="33122" y="82694"/>
                  </a:lnTo>
                  <a:cubicBezTo>
                    <a:pt x="34771" y="92621"/>
                    <a:pt x="40268" y="101510"/>
                    <a:pt x="48433" y="107456"/>
                  </a:cubicBezTo>
                  <a:cubicBezTo>
                    <a:pt x="57392" y="113862"/>
                    <a:pt x="68213" y="117181"/>
                    <a:pt x="79247" y="116907"/>
                  </a:cubicBezTo>
                  <a:cubicBezTo>
                    <a:pt x="93673" y="117367"/>
                    <a:pt x="107636" y="111816"/>
                    <a:pt x="117763" y="101597"/>
                  </a:cubicBezTo>
                  <a:lnTo>
                    <a:pt x="135643" y="122011"/>
                  </a:lnTo>
                  <a:cubicBezTo>
                    <a:pt x="129143" y="129680"/>
                    <a:pt x="120802" y="135596"/>
                    <a:pt x="111392" y="139212"/>
                  </a:cubicBezTo>
                  <a:cubicBezTo>
                    <a:pt x="87160" y="147972"/>
                    <a:pt x="60406" y="146712"/>
                    <a:pt x="37116" y="135715"/>
                  </a:cubicBezTo>
                  <a:cubicBezTo>
                    <a:pt x="25603" y="129950"/>
                    <a:pt x="16022" y="120987"/>
                    <a:pt x="9537" y="109914"/>
                  </a:cubicBezTo>
                  <a:cubicBezTo>
                    <a:pt x="2958" y="98409"/>
                    <a:pt x="-330" y="85336"/>
                    <a:pt x="26" y="72109"/>
                  </a:cubicBezTo>
                  <a:cubicBezTo>
                    <a:pt x="-141" y="59113"/>
                    <a:pt x="3139" y="46302"/>
                    <a:pt x="9537" y="34966"/>
                  </a:cubicBezTo>
                  <a:cubicBezTo>
                    <a:pt x="15704" y="24109"/>
                    <a:pt x="24793" y="15174"/>
                    <a:pt x="35785" y="9164"/>
                  </a:cubicBezTo>
                  <a:cubicBezTo>
                    <a:pt x="59286" y="-3055"/>
                    <a:pt x="87320" y="-3055"/>
                    <a:pt x="110822" y="9164"/>
                  </a:cubicBezTo>
                  <a:cubicBezTo>
                    <a:pt x="121591" y="15168"/>
                    <a:pt x="130429" y="24081"/>
                    <a:pt x="136309" y="34871"/>
                  </a:cubicBezTo>
                  <a:cubicBezTo>
                    <a:pt x="142680" y="46458"/>
                    <a:pt x="145954" y="59474"/>
                    <a:pt x="145820" y="72676"/>
                  </a:cubicBezTo>
                  <a:cubicBezTo>
                    <a:pt x="145248" y="75228"/>
                    <a:pt x="145058" y="78441"/>
                    <a:pt x="144488" y="82694"/>
                  </a:cubicBezTo>
                  <a:close/>
                  <a:moveTo>
                    <a:pt x="46151" y="35438"/>
                  </a:moveTo>
                  <a:cubicBezTo>
                    <a:pt x="38680" y="41834"/>
                    <a:pt x="33866" y="50760"/>
                    <a:pt x="32646" y="60484"/>
                  </a:cubicBezTo>
                  <a:lnTo>
                    <a:pt x="113389" y="60484"/>
                  </a:lnTo>
                  <a:cubicBezTo>
                    <a:pt x="111207" y="40332"/>
                    <a:pt x="93733" y="25276"/>
                    <a:pt x="73351" y="25987"/>
                  </a:cubicBezTo>
                  <a:cubicBezTo>
                    <a:pt x="63485" y="25730"/>
                    <a:pt x="53869" y="29095"/>
                    <a:pt x="46341" y="3543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F639775-1668-AC4C-9B8D-960A7144DDAE}"/>
                </a:ext>
              </a:extLst>
            </p:cNvPr>
            <p:cNvSpPr/>
            <p:nvPr/>
          </p:nvSpPr>
          <p:spPr>
            <a:xfrm>
              <a:off x="21620336" y="6465753"/>
              <a:ext cx="151223" cy="198013"/>
            </a:xfrm>
            <a:custGeom>
              <a:avLst/>
              <a:gdLst>
                <a:gd name="connsiteX0" fmla="*/ 151224 w 151223"/>
                <a:gd name="connsiteY0" fmla="*/ 0 h 198013"/>
                <a:gd name="connsiteX1" fmla="*/ 151224 w 151223"/>
                <a:gd name="connsiteY1" fmla="*/ 196395 h 198013"/>
                <a:gd name="connsiteX2" fmla="*/ 119269 w 151223"/>
                <a:gd name="connsiteY2" fmla="*/ 196395 h 198013"/>
                <a:gd name="connsiteX3" fmla="*/ 119269 w 151223"/>
                <a:gd name="connsiteY3" fmla="*/ 178154 h 198013"/>
                <a:gd name="connsiteX4" fmla="*/ 98917 w 151223"/>
                <a:gd name="connsiteY4" fmla="*/ 192993 h 198013"/>
                <a:gd name="connsiteX5" fmla="*/ 72098 w 151223"/>
                <a:gd name="connsiteY5" fmla="*/ 198002 h 198013"/>
                <a:gd name="connsiteX6" fmla="*/ 35198 w 151223"/>
                <a:gd name="connsiteY6" fmla="*/ 189023 h 198013"/>
                <a:gd name="connsiteX7" fmla="*/ 9520 w 151223"/>
                <a:gd name="connsiteY7" fmla="*/ 163505 h 198013"/>
                <a:gd name="connsiteX8" fmla="*/ 9 w 151223"/>
                <a:gd name="connsiteY8" fmla="*/ 125700 h 198013"/>
                <a:gd name="connsiteX9" fmla="*/ 9520 w 151223"/>
                <a:gd name="connsiteY9" fmla="*/ 87896 h 198013"/>
                <a:gd name="connsiteX10" fmla="*/ 35198 w 151223"/>
                <a:gd name="connsiteY10" fmla="*/ 62472 h 198013"/>
                <a:gd name="connsiteX11" fmla="*/ 72098 w 151223"/>
                <a:gd name="connsiteY11" fmla="*/ 53021 h 198013"/>
                <a:gd name="connsiteX12" fmla="*/ 97966 w 151223"/>
                <a:gd name="connsiteY12" fmla="*/ 57747 h 198013"/>
                <a:gd name="connsiteX13" fmla="*/ 117938 w 151223"/>
                <a:gd name="connsiteY13" fmla="*/ 72018 h 198013"/>
                <a:gd name="connsiteX14" fmla="*/ 117938 w 151223"/>
                <a:gd name="connsiteY14" fmla="*/ 0 h 198013"/>
                <a:gd name="connsiteX15" fmla="*/ 97300 w 151223"/>
                <a:gd name="connsiteY15" fmla="*/ 164639 h 198013"/>
                <a:gd name="connsiteX16" fmla="*/ 112517 w 151223"/>
                <a:gd name="connsiteY16" fmla="*/ 149139 h 198013"/>
                <a:gd name="connsiteX17" fmla="*/ 112517 w 151223"/>
                <a:gd name="connsiteY17" fmla="*/ 102640 h 198013"/>
                <a:gd name="connsiteX18" fmla="*/ 97300 w 151223"/>
                <a:gd name="connsiteY18" fmla="*/ 87140 h 198013"/>
                <a:gd name="connsiteX19" fmla="*/ 54123 w 151223"/>
                <a:gd name="connsiteY19" fmla="*/ 87140 h 198013"/>
                <a:gd name="connsiteX20" fmla="*/ 39002 w 151223"/>
                <a:gd name="connsiteY20" fmla="*/ 102640 h 198013"/>
                <a:gd name="connsiteX21" fmla="*/ 39002 w 151223"/>
                <a:gd name="connsiteY21" fmla="*/ 149139 h 198013"/>
                <a:gd name="connsiteX22" fmla="*/ 54504 w 151223"/>
                <a:gd name="connsiteY22" fmla="*/ 164639 h 198013"/>
                <a:gd name="connsiteX23" fmla="*/ 97300 w 151223"/>
                <a:gd name="connsiteY23" fmla="*/ 164639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013">
                  <a:moveTo>
                    <a:pt x="151224" y="0"/>
                  </a:moveTo>
                  <a:lnTo>
                    <a:pt x="151224" y="196395"/>
                  </a:lnTo>
                  <a:lnTo>
                    <a:pt x="119269" y="196395"/>
                  </a:lnTo>
                  <a:lnTo>
                    <a:pt x="119269" y="178154"/>
                  </a:lnTo>
                  <a:cubicBezTo>
                    <a:pt x="113827" y="184700"/>
                    <a:pt x="106834" y="189799"/>
                    <a:pt x="98917" y="192993"/>
                  </a:cubicBezTo>
                  <a:cubicBezTo>
                    <a:pt x="90407" y="196436"/>
                    <a:pt x="81285" y="198140"/>
                    <a:pt x="72098" y="198002"/>
                  </a:cubicBezTo>
                  <a:cubicBezTo>
                    <a:pt x="59223" y="198230"/>
                    <a:pt x="46510" y="195136"/>
                    <a:pt x="35198" y="189023"/>
                  </a:cubicBezTo>
                  <a:cubicBezTo>
                    <a:pt x="24345" y="183151"/>
                    <a:pt x="15429" y="174290"/>
                    <a:pt x="9520" y="163505"/>
                  </a:cubicBezTo>
                  <a:cubicBezTo>
                    <a:pt x="3137" y="151923"/>
                    <a:pt x="-138" y="138904"/>
                    <a:pt x="9" y="125700"/>
                  </a:cubicBezTo>
                  <a:cubicBezTo>
                    <a:pt x="-199" y="112490"/>
                    <a:pt x="3080" y="99455"/>
                    <a:pt x="9520" y="87896"/>
                  </a:cubicBezTo>
                  <a:cubicBezTo>
                    <a:pt x="15457" y="77156"/>
                    <a:pt x="24368" y="68332"/>
                    <a:pt x="35198" y="62472"/>
                  </a:cubicBezTo>
                  <a:cubicBezTo>
                    <a:pt x="46465" y="56195"/>
                    <a:pt x="59181" y="52938"/>
                    <a:pt x="72098" y="53021"/>
                  </a:cubicBezTo>
                  <a:cubicBezTo>
                    <a:pt x="80946" y="52930"/>
                    <a:pt x="89729" y="54534"/>
                    <a:pt x="97966" y="57747"/>
                  </a:cubicBezTo>
                  <a:cubicBezTo>
                    <a:pt x="105663" y="60871"/>
                    <a:pt x="112507" y="65761"/>
                    <a:pt x="117938" y="72018"/>
                  </a:cubicBezTo>
                  <a:lnTo>
                    <a:pt x="117938" y="0"/>
                  </a:lnTo>
                  <a:close/>
                  <a:moveTo>
                    <a:pt x="97300" y="164639"/>
                  </a:moveTo>
                  <a:cubicBezTo>
                    <a:pt x="103717" y="160970"/>
                    <a:pt x="108984" y="155605"/>
                    <a:pt x="112517" y="149139"/>
                  </a:cubicBezTo>
                  <a:cubicBezTo>
                    <a:pt x="119867" y="134500"/>
                    <a:pt x="119867" y="117279"/>
                    <a:pt x="112517" y="102640"/>
                  </a:cubicBezTo>
                  <a:cubicBezTo>
                    <a:pt x="108984" y="96174"/>
                    <a:pt x="103717" y="90809"/>
                    <a:pt x="97300" y="87140"/>
                  </a:cubicBezTo>
                  <a:cubicBezTo>
                    <a:pt x="83814" y="79965"/>
                    <a:pt x="67610" y="79965"/>
                    <a:pt x="54123" y="87140"/>
                  </a:cubicBezTo>
                  <a:cubicBezTo>
                    <a:pt x="47714" y="90787"/>
                    <a:pt x="42472" y="96160"/>
                    <a:pt x="39002" y="102640"/>
                  </a:cubicBezTo>
                  <a:cubicBezTo>
                    <a:pt x="31515" y="117247"/>
                    <a:pt x="31515" y="134532"/>
                    <a:pt x="39002" y="149139"/>
                  </a:cubicBezTo>
                  <a:cubicBezTo>
                    <a:pt x="42574" y="155671"/>
                    <a:pt x="47954" y="161049"/>
                    <a:pt x="54504" y="164639"/>
                  </a:cubicBezTo>
                  <a:cubicBezTo>
                    <a:pt x="67856" y="171815"/>
                    <a:pt x="83948" y="171815"/>
                    <a:pt x="97300" y="16463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EFBD1DA-08E2-214E-8EDF-B84F22EF610D}"/>
                </a:ext>
              </a:extLst>
            </p:cNvPr>
            <p:cNvSpPr/>
            <p:nvPr/>
          </p:nvSpPr>
          <p:spPr>
            <a:xfrm>
              <a:off x="21820775" y="6620679"/>
              <a:ext cx="43747" cy="43251"/>
            </a:xfrm>
            <a:custGeom>
              <a:avLst/>
              <a:gdLst>
                <a:gd name="connsiteX0" fmla="*/ 6419 w 43747"/>
                <a:gd name="connsiteY0" fmla="*/ 37121 h 43251"/>
                <a:gd name="connsiteX1" fmla="*/ 6394 w 43747"/>
                <a:gd name="connsiteY1" fmla="*/ 6380 h 43251"/>
                <a:gd name="connsiteX2" fmla="*/ 37328 w 43747"/>
                <a:gd name="connsiteY2" fmla="*/ 6354 h 43251"/>
                <a:gd name="connsiteX3" fmla="*/ 37354 w 43747"/>
                <a:gd name="connsiteY3" fmla="*/ 37096 h 43251"/>
                <a:gd name="connsiteX4" fmla="*/ 37328 w 43747"/>
                <a:gd name="connsiteY4" fmla="*/ 37121 h 43251"/>
                <a:gd name="connsiteX5" fmla="*/ 6419 w 43747"/>
                <a:gd name="connsiteY5" fmla="*/ 37121 h 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47" h="43251">
                  <a:moveTo>
                    <a:pt x="6419" y="37121"/>
                  </a:moveTo>
                  <a:cubicBezTo>
                    <a:pt x="-2130" y="28639"/>
                    <a:pt x="-2141" y="14876"/>
                    <a:pt x="6394" y="6380"/>
                  </a:cubicBezTo>
                  <a:cubicBezTo>
                    <a:pt x="14929" y="-2117"/>
                    <a:pt x="28779" y="-2128"/>
                    <a:pt x="37328" y="6354"/>
                  </a:cubicBezTo>
                  <a:cubicBezTo>
                    <a:pt x="45877" y="14836"/>
                    <a:pt x="45889" y="28600"/>
                    <a:pt x="37354" y="37096"/>
                  </a:cubicBezTo>
                  <a:cubicBezTo>
                    <a:pt x="37345" y="37104"/>
                    <a:pt x="37336" y="37113"/>
                    <a:pt x="37328" y="37121"/>
                  </a:cubicBezTo>
                  <a:cubicBezTo>
                    <a:pt x="28666" y="45294"/>
                    <a:pt x="15081" y="45294"/>
                    <a:pt x="6419" y="37121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46DE9BF-5031-4546-9E30-6C2275E35D59}"/>
                </a:ext>
              </a:extLst>
            </p:cNvPr>
            <p:cNvSpPr/>
            <p:nvPr/>
          </p:nvSpPr>
          <p:spPr>
            <a:xfrm>
              <a:off x="21820863" y="6529069"/>
              <a:ext cx="43403" cy="43247"/>
            </a:xfrm>
            <a:custGeom>
              <a:avLst/>
              <a:gdLst>
                <a:gd name="connsiteX0" fmla="*/ 6331 w 43403"/>
                <a:gd name="connsiteY0" fmla="*/ 37717 h 43247"/>
                <a:gd name="connsiteX1" fmla="*/ 6331 w 43403"/>
                <a:gd name="connsiteY1" fmla="*/ 6055 h 43247"/>
                <a:gd name="connsiteX2" fmla="*/ 21833 w 43403"/>
                <a:gd name="connsiteY2" fmla="*/ 6 h 43247"/>
                <a:gd name="connsiteX3" fmla="*/ 37430 w 43403"/>
                <a:gd name="connsiteY3" fmla="*/ 6055 h 43247"/>
                <a:gd name="connsiteX4" fmla="*/ 36321 w 43403"/>
                <a:gd name="connsiteY4" fmla="*/ 37312 h 43247"/>
                <a:gd name="connsiteX5" fmla="*/ 6427 w 43403"/>
                <a:gd name="connsiteY5" fmla="*/ 37717 h 4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03" h="43247">
                  <a:moveTo>
                    <a:pt x="6331" y="37717"/>
                  </a:moveTo>
                  <a:cubicBezTo>
                    <a:pt x="-2110" y="28830"/>
                    <a:pt x="-2110" y="14942"/>
                    <a:pt x="6331" y="6055"/>
                  </a:cubicBezTo>
                  <a:cubicBezTo>
                    <a:pt x="10471" y="2050"/>
                    <a:pt x="16058" y="-130"/>
                    <a:pt x="21833" y="6"/>
                  </a:cubicBezTo>
                  <a:cubicBezTo>
                    <a:pt x="27637" y="-134"/>
                    <a:pt x="33256" y="2045"/>
                    <a:pt x="37430" y="6055"/>
                  </a:cubicBezTo>
                  <a:cubicBezTo>
                    <a:pt x="45809" y="14991"/>
                    <a:pt x="45313" y="28985"/>
                    <a:pt x="36321" y="37312"/>
                  </a:cubicBezTo>
                  <a:cubicBezTo>
                    <a:pt x="27944" y="45069"/>
                    <a:pt x="15012" y="45244"/>
                    <a:pt x="6427" y="3771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31C0127-90D5-3347-BAD3-D0E629291D96}"/>
                </a:ext>
              </a:extLst>
            </p:cNvPr>
            <p:cNvSpPr/>
            <p:nvPr/>
          </p:nvSpPr>
          <p:spPr>
            <a:xfrm>
              <a:off x="19845434" y="6791493"/>
              <a:ext cx="149070" cy="189958"/>
            </a:xfrm>
            <a:custGeom>
              <a:avLst/>
              <a:gdLst>
                <a:gd name="connsiteX0" fmla="*/ 31860 w 149070"/>
                <a:gd name="connsiteY0" fmla="*/ 184717 h 189958"/>
                <a:gd name="connsiteX1" fmla="*/ 0 w 149070"/>
                <a:gd name="connsiteY1" fmla="*/ 168650 h 189958"/>
                <a:gd name="connsiteX2" fmla="*/ 11983 w 149070"/>
                <a:gd name="connsiteY2" fmla="*/ 141903 h 189958"/>
                <a:gd name="connsiteX3" fmla="*/ 40514 w 149070"/>
                <a:gd name="connsiteY3" fmla="*/ 156552 h 189958"/>
                <a:gd name="connsiteX4" fmla="*/ 73895 w 149070"/>
                <a:gd name="connsiteY4" fmla="*/ 162223 h 189958"/>
                <a:gd name="connsiteX5" fmla="*/ 104899 w 149070"/>
                <a:gd name="connsiteY5" fmla="*/ 155607 h 189958"/>
                <a:gd name="connsiteX6" fmla="*/ 115170 w 149070"/>
                <a:gd name="connsiteY6" fmla="*/ 138123 h 189958"/>
                <a:gd name="connsiteX7" fmla="*/ 109464 w 149070"/>
                <a:gd name="connsiteY7" fmla="*/ 125080 h 189958"/>
                <a:gd name="connsiteX8" fmla="*/ 94913 w 149070"/>
                <a:gd name="connsiteY8" fmla="*/ 116952 h 189958"/>
                <a:gd name="connsiteX9" fmla="*/ 70947 w 149070"/>
                <a:gd name="connsiteY9" fmla="*/ 110336 h 189958"/>
                <a:gd name="connsiteX10" fmla="*/ 36520 w 149070"/>
                <a:gd name="connsiteY10" fmla="*/ 100318 h 189958"/>
                <a:gd name="connsiteX11" fmla="*/ 13505 w 149070"/>
                <a:gd name="connsiteY11" fmla="*/ 84629 h 189958"/>
                <a:gd name="connsiteX12" fmla="*/ 3994 w 149070"/>
                <a:gd name="connsiteY12" fmla="*/ 55709 h 189958"/>
                <a:gd name="connsiteX13" fmla="*/ 12364 w 149070"/>
                <a:gd name="connsiteY13" fmla="*/ 27355 h 189958"/>
                <a:gd name="connsiteX14" fmla="*/ 37661 w 149070"/>
                <a:gd name="connsiteY14" fmla="*/ 7413 h 189958"/>
                <a:gd name="connsiteX15" fmla="*/ 79126 w 149070"/>
                <a:gd name="connsiteY15" fmla="*/ 41 h 189958"/>
                <a:gd name="connsiteX16" fmla="*/ 112698 w 149070"/>
                <a:gd name="connsiteY16" fmla="*/ 4200 h 189958"/>
                <a:gd name="connsiteX17" fmla="*/ 141229 w 149070"/>
                <a:gd name="connsiteY17" fmla="*/ 16392 h 189958"/>
                <a:gd name="connsiteX18" fmla="*/ 130291 w 149070"/>
                <a:gd name="connsiteY18" fmla="*/ 43139 h 189958"/>
                <a:gd name="connsiteX19" fmla="*/ 104804 w 149070"/>
                <a:gd name="connsiteY19" fmla="*/ 32270 h 189958"/>
                <a:gd name="connsiteX20" fmla="*/ 78936 w 149070"/>
                <a:gd name="connsiteY20" fmla="*/ 28584 h 189958"/>
                <a:gd name="connsiteX21" fmla="*/ 48408 w 149070"/>
                <a:gd name="connsiteY21" fmla="*/ 35483 h 189958"/>
                <a:gd name="connsiteX22" fmla="*/ 38422 w 149070"/>
                <a:gd name="connsiteY22" fmla="*/ 53724 h 189958"/>
                <a:gd name="connsiteX23" fmla="*/ 44223 w 149070"/>
                <a:gd name="connsiteY23" fmla="*/ 66672 h 189958"/>
                <a:gd name="connsiteX24" fmla="*/ 58679 w 149070"/>
                <a:gd name="connsiteY24" fmla="*/ 74611 h 189958"/>
                <a:gd name="connsiteX25" fmla="*/ 82645 w 149070"/>
                <a:gd name="connsiteY25" fmla="*/ 81227 h 189958"/>
                <a:gd name="connsiteX26" fmla="*/ 116787 w 149070"/>
                <a:gd name="connsiteY26" fmla="*/ 90678 h 189958"/>
                <a:gd name="connsiteX27" fmla="*/ 139516 w 149070"/>
                <a:gd name="connsiteY27" fmla="*/ 106461 h 189958"/>
                <a:gd name="connsiteX28" fmla="*/ 149027 w 149070"/>
                <a:gd name="connsiteY28" fmla="*/ 134815 h 189958"/>
                <a:gd name="connsiteX29" fmla="*/ 140658 w 149070"/>
                <a:gd name="connsiteY29" fmla="*/ 162601 h 189958"/>
                <a:gd name="connsiteX30" fmla="*/ 115265 w 149070"/>
                <a:gd name="connsiteY30" fmla="*/ 182449 h 189958"/>
                <a:gd name="connsiteX31" fmla="*/ 73705 w 149070"/>
                <a:gd name="connsiteY31" fmla="*/ 189915 h 189958"/>
                <a:gd name="connsiteX32" fmla="*/ 31860 w 149070"/>
                <a:gd name="connsiteY32" fmla="*/ 184717 h 1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9070" h="189958">
                  <a:moveTo>
                    <a:pt x="31860" y="184717"/>
                  </a:moveTo>
                  <a:cubicBezTo>
                    <a:pt x="20251" y="181571"/>
                    <a:pt x="9410" y="176104"/>
                    <a:pt x="0" y="168650"/>
                  </a:cubicBezTo>
                  <a:lnTo>
                    <a:pt x="11983" y="141903"/>
                  </a:lnTo>
                  <a:cubicBezTo>
                    <a:pt x="20589" y="148358"/>
                    <a:pt x="30237" y="153312"/>
                    <a:pt x="40514" y="156552"/>
                  </a:cubicBezTo>
                  <a:cubicBezTo>
                    <a:pt x="51244" y="160282"/>
                    <a:pt x="62527" y="162199"/>
                    <a:pt x="73895" y="162223"/>
                  </a:cubicBezTo>
                  <a:cubicBezTo>
                    <a:pt x="84651" y="162973"/>
                    <a:pt x="95401" y="160679"/>
                    <a:pt x="104899" y="155607"/>
                  </a:cubicBezTo>
                  <a:cubicBezTo>
                    <a:pt x="111266" y="152068"/>
                    <a:pt x="115199" y="145373"/>
                    <a:pt x="115170" y="138123"/>
                  </a:cubicBezTo>
                  <a:cubicBezTo>
                    <a:pt x="115315" y="133148"/>
                    <a:pt x="113223" y="128368"/>
                    <a:pt x="109464" y="125080"/>
                  </a:cubicBezTo>
                  <a:cubicBezTo>
                    <a:pt x="105245" y="121380"/>
                    <a:pt x="100286" y="118610"/>
                    <a:pt x="94913" y="116952"/>
                  </a:cubicBezTo>
                  <a:cubicBezTo>
                    <a:pt x="89112" y="115062"/>
                    <a:pt x="81123" y="112888"/>
                    <a:pt x="70947" y="110336"/>
                  </a:cubicBezTo>
                  <a:cubicBezTo>
                    <a:pt x="59255" y="107780"/>
                    <a:pt x="47753" y="104433"/>
                    <a:pt x="36520" y="100318"/>
                  </a:cubicBezTo>
                  <a:cubicBezTo>
                    <a:pt x="27627" y="97124"/>
                    <a:pt x="19705" y="91723"/>
                    <a:pt x="13505" y="84629"/>
                  </a:cubicBezTo>
                  <a:cubicBezTo>
                    <a:pt x="6789" y="76520"/>
                    <a:pt x="3394" y="66194"/>
                    <a:pt x="3994" y="55709"/>
                  </a:cubicBezTo>
                  <a:cubicBezTo>
                    <a:pt x="3864" y="45638"/>
                    <a:pt x="6779" y="35760"/>
                    <a:pt x="12364" y="27355"/>
                  </a:cubicBezTo>
                  <a:cubicBezTo>
                    <a:pt x="18688" y="18426"/>
                    <a:pt x="27472" y="11501"/>
                    <a:pt x="37661" y="7413"/>
                  </a:cubicBezTo>
                  <a:cubicBezTo>
                    <a:pt x="50826" y="2151"/>
                    <a:pt x="64942" y="-358"/>
                    <a:pt x="79126" y="41"/>
                  </a:cubicBezTo>
                  <a:cubicBezTo>
                    <a:pt x="90446" y="56"/>
                    <a:pt x="101721" y="1452"/>
                    <a:pt x="112698" y="4200"/>
                  </a:cubicBezTo>
                  <a:cubicBezTo>
                    <a:pt x="122825" y="6654"/>
                    <a:pt x="132469" y="10775"/>
                    <a:pt x="141229" y="16392"/>
                  </a:cubicBezTo>
                  <a:lnTo>
                    <a:pt x="130291" y="43139"/>
                  </a:lnTo>
                  <a:cubicBezTo>
                    <a:pt x="122304" y="38436"/>
                    <a:pt x="113737" y="34782"/>
                    <a:pt x="104804" y="32270"/>
                  </a:cubicBezTo>
                  <a:cubicBezTo>
                    <a:pt x="96389" y="29881"/>
                    <a:pt x="87687" y="28641"/>
                    <a:pt x="78936" y="28584"/>
                  </a:cubicBezTo>
                  <a:cubicBezTo>
                    <a:pt x="68296" y="27815"/>
                    <a:pt x="57667" y="30217"/>
                    <a:pt x="48408" y="35483"/>
                  </a:cubicBezTo>
                  <a:cubicBezTo>
                    <a:pt x="42101" y="39412"/>
                    <a:pt x="38315" y="46327"/>
                    <a:pt x="38422" y="53724"/>
                  </a:cubicBezTo>
                  <a:cubicBezTo>
                    <a:pt x="38261" y="58694"/>
                    <a:pt x="40398" y="63465"/>
                    <a:pt x="44223" y="66672"/>
                  </a:cubicBezTo>
                  <a:cubicBezTo>
                    <a:pt x="48432" y="70290"/>
                    <a:pt x="53356" y="72994"/>
                    <a:pt x="58679" y="74611"/>
                  </a:cubicBezTo>
                  <a:cubicBezTo>
                    <a:pt x="64575" y="76596"/>
                    <a:pt x="72564" y="78769"/>
                    <a:pt x="82645" y="81227"/>
                  </a:cubicBezTo>
                  <a:cubicBezTo>
                    <a:pt x="94224" y="83620"/>
                    <a:pt x="105630" y="86777"/>
                    <a:pt x="116787" y="90678"/>
                  </a:cubicBezTo>
                  <a:cubicBezTo>
                    <a:pt x="125523" y="94059"/>
                    <a:pt x="133318" y="99471"/>
                    <a:pt x="139516" y="106461"/>
                  </a:cubicBezTo>
                  <a:cubicBezTo>
                    <a:pt x="146113" y="114415"/>
                    <a:pt x="149502" y="124519"/>
                    <a:pt x="149027" y="134815"/>
                  </a:cubicBezTo>
                  <a:cubicBezTo>
                    <a:pt x="149168" y="144710"/>
                    <a:pt x="146246" y="154410"/>
                    <a:pt x="140658" y="162601"/>
                  </a:cubicBezTo>
                  <a:cubicBezTo>
                    <a:pt x="134294" y="171510"/>
                    <a:pt x="125476" y="178402"/>
                    <a:pt x="115265" y="182449"/>
                  </a:cubicBezTo>
                  <a:cubicBezTo>
                    <a:pt x="102084" y="187780"/>
                    <a:pt x="87930" y="190322"/>
                    <a:pt x="73705" y="189915"/>
                  </a:cubicBezTo>
                  <a:cubicBezTo>
                    <a:pt x="59574" y="190262"/>
                    <a:pt x="45470" y="188510"/>
                    <a:pt x="31860" y="18471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5166FD2-E0BB-6343-B623-EADE4A195232}"/>
                </a:ext>
              </a:extLst>
            </p:cNvPr>
            <p:cNvSpPr/>
            <p:nvPr/>
          </p:nvSpPr>
          <p:spPr>
            <a:xfrm>
              <a:off x="20018997" y="6836726"/>
              <a:ext cx="237468" cy="143358"/>
            </a:xfrm>
            <a:custGeom>
              <a:avLst/>
              <a:gdLst>
                <a:gd name="connsiteX0" fmla="*/ 221591 w 237468"/>
                <a:gd name="connsiteY0" fmla="*/ 15484 h 143358"/>
                <a:gd name="connsiteX1" fmla="*/ 237283 w 237468"/>
                <a:gd name="connsiteY1" fmla="*/ 61984 h 143358"/>
                <a:gd name="connsiteX2" fmla="*/ 237283 w 237468"/>
                <a:gd name="connsiteY2" fmla="*/ 143358 h 143358"/>
                <a:gd name="connsiteX3" fmla="*/ 203996 w 237468"/>
                <a:gd name="connsiteY3" fmla="*/ 143358 h 143358"/>
                <a:gd name="connsiteX4" fmla="*/ 203996 w 237468"/>
                <a:gd name="connsiteY4" fmla="*/ 66237 h 143358"/>
                <a:gd name="connsiteX5" fmla="*/ 195722 w 237468"/>
                <a:gd name="connsiteY5" fmla="*/ 37883 h 143358"/>
                <a:gd name="connsiteX6" fmla="*/ 172042 w 237468"/>
                <a:gd name="connsiteY6" fmla="*/ 28432 h 143358"/>
                <a:gd name="connsiteX7" fmla="*/ 145128 w 237468"/>
                <a:gd name="connsiteY7" fmla="*/ 39396 h 143358"/>
                <a:gd name="connsiteX8" fmla="*/ 135047 w 237468"/>
                <a:gd name="connsiteY8" fmla="*/ 70774 h 143358"/>
                <a:gd name="connsiteX9" fmla="*/ 135047 w 237468"/>
                <a:gd name="connsiteY9" fmla="*/ 143358 h 143358"/>
                <a:gd name="connsiteX10" fmla="*/ 101760 w 237468"/>
                <a:gd name="connsiteY10" fmla="*/ 143358 h 143358"/>
                <a:gd name="connsiteX11" fmla="*/ 101760 w 237468"/>
                <a:gd name="connsiteY11" fmla="*/ 66237 h 143358"/>
                <a:gd name="connsiteX12" fmla="*/ 93487 w 237468"/>
                <a:gd name="connsiteY12" fmla="*/ 37883 h 143358"/>
                <a:gd name="connsiteX13" fmla="*/ 69806 w 237468"/>
                <a:gd name="connsiteY13" fmla="*/ 28432 h 143358"/>
                <a:gd name="connsiteX14" fmla="*/ 42796 w 237468"/>
                <a:gd name="connsiteY14" fmla="*/ 39396 h 143358"/>
                <a:gd name="connsiteX15" fmla="*/ 33286 w 237468"/>
                <a:gd name="connsiteY15" fmla="*/ 70868 h 143358"/>
                <a:gd name="connsiteX16" fmla="*/ 33286 w 237468"/>
                <a:gd name="connsiteY16" fmla="*/ 143358 h 143358"/>
                <a:gd name="connsiteX17" fmla="*/ 0 w 237468"/>
                <a:gd name="connsiteY17" fmla="*/ 143358 h 143358"/>
                <a:gd name="connsiteX18" fmla="*/ 0 w 237468"/>
                <a:gd name="connsiteY18" fmla="*/ 1591 h 143358"/>
                <a:gd name="connsiteX19" fmla="*/ 31669 w 237468"/>
                <a:gd name="connsiteY19" fmla="*/ 1591 h 143358"/>
                <a:gd name="connsiteX20" fmla="*/ 31669 w 237468"/>
                <a:gd name="connsiteY20" fmla="*/ 19643 h 143358"/>
                <a:gd name="connsiteX21" fmla="*/ 51641 w 237468"/>
                <a:gd name="connsiteY21" fmla="*/ 5088 h 143358"/>
                <a:gd name="connsiteX22" fmla="*/ 78270 w 237468"/>
                <a:gd name="connsiteY22" fmla="*/ 79 h 143358"/>
                <a:gd name="connsiteX23" fmla="*/ 106801 w 237468"/>
                <a:gd name="connsiteY23" fmla="*/ 6033 h 143358"/>
                <a:gd name="connsiteX24" fmla="*/ 126392 w 237468"/>
                <a:gd name="connsiteY24" fmla="*/ 23612 h 143358"/>
                <a:gd name="connsiteX25" fmla="*/ 148456 w 237468"/>
                <a:gd name="connsiteY25" fmla="*/ 6222 h 143358"/>
                <a:gd name="connsiteX26" fmla="*/ 179079 w 237468"/>
                <a:gd name="connsiteY26" fmla="*/ 79 h 143358"/>
                <a:gd name="connsiteX27" fmla="*/ 221591 w 237468"/>
                <a:gd name="connsiteY27" fmla="*/ 15484 h 1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468" h="143358">
                  <a:moveTo>
                    <a:pt x="221591" y="15484"/>
                  </a:moveTo>
                  <a:cubicBezTo>
                    <a:pt x="232932" y="28238"/>
                    <a:pt x="238593" y="45013"/>
                    <a:pt x="237283" y="61984"/>
                  </a:cubicBezTo>
                  <a:lnTo>
                    <a:pt x="237283" y="143358"/>
                  </a:lnTo>
                  <a:lnTo>
                    <a:pt x="203996" y="143358"/>
                  </a:lnTo>
                  <a:lnTo>
                    <a:pt x="203996" y="66237"/>
                  </a:lnTo>
                  <a:cubicBezTo>
                    <a:pt x="204821" y="56098"/>
                    <a:pt x="201877" y="46011"/>
                    <a:pt x="195722" y="37883"/>
                  </a:cubicBezTo>
                  <a:cubicBezTo>
                    <a:pt x="189665" y="31348"/>
                    <a:pt x="180965" y="27876"/>
                    <a:pt x="172042" y="28432"/>
                  </a:cubicBezTo>
                  <a:cubicBezTo>
                    <a:pt x="161895" y="28033"/>
                    <a:pt x="152074" y="32034"/>
                    <a:pt x="145128" y="39396"/>
                  </a:cubicBezTo>
                  <a:cubicBezTo>
                    <a:pt x="137888" y="48208"/>
                    <a:pt x="134285" y="59423"/>
                    <a:pt x="135047" y="70774"/>
                  </a:cubicBezTo>
                  <a:lnTo>
                    <a:pt x="135047" y="143358"/>
                  </a:lnTo>
                  <a:lnTo>
                    <a:pt x="101760" y="143358"/>
                  </a:lnTo>
                  <a:lnTo>
                    <a:pt x="101760" y="66237"/>
                  </a:lnTo>
                  <a:cubicBezTo>
                    <a:pt x="102585" y="56098"/>
                    <a:pt x="99641" y="46011"/>
                    <a:pt x="93487" y="37883"/>
                  </a:cubicBezTo>
                  <a:cubicBezTo>
                    <a:pt x="87413" y="31371"/>
                    <a:pt x="78725" y="27904"/>
                    <a:pt x="69806" y="28432"/>
                  </a:cubicBezTo>
                  <a:cubicBezTo>
                    <a:pt x="59619" y="27967"/>
                    <a:pt x="49742" y="31976"/>
                    <a:pt x="42796" y="39396"/>
                  </a:cubicBezTo>
                  <a:cubicBezTo>
                    <a:pt x="35738" y="48315"/>
                    <a:pt x="32340" y="59560"/>
                    <a:pt x="33286" y="70868"/>
                  </a:cubicBezTo>
                  <a:lnTo>
                    <a:pt x="33286" y="143358"/>
                  </a:lnTo>
                  <a:lnTo>
                    <a:pt x="0" y="143358"/>
                  </a:lnTo>
                  <a:lnTo>
                    <a:pt x="0" y="1591"/>
                  </a:lnTo>
                  <a:lnTo>
                    <a:pt x="31669" y="1591"/>
                  </a:lnTo>
                  <a:lnTo>
                    <a:pt x="31669" y="19643"/>
                  </a:lnTo>
                  <a:cubicBezTo>
                    <a:pt x="37035" y="13247"/>
                    <a:pt x="43891" y="8251"/>
                    <a:pt x="51641" y="5088"/>
                  </a:cubicBezTo>
                  <a:cubicBezTo>
                    <a:pt x="60078" y="1621"/>
                    <a:pt x="69142" y="-84"/>
                    <a:pt x="78270" y="79"/>
                  </a:cubicBezTo>
                  <a:cubicBezTo>
                    <a:pt x="88114" y="-134"/>
                    <a:pt x="97875" y="1903"/>
                    <a:pt x="106801" y="6033"/>
                  </a:cubicBezTo>
                  <a:cubicBezTo>
                    <a:pt x="114928" y="9852"/>
                    <a:pt x="121742" y="15967"/>
                    <a:pt x="126392" y="23612"/>
                  </a:cubicBezTo>
                  <a:cubicBezTo>
                    <a:pt x="132234" y="16138"/>
                    <a:pt x="139802" y="10172"/>
                    <a:pt x="148456" y="6222"/>
                  </a:cubicBezTo>
                  <a:cubicBezTo>
                    <a:pt x="158114" y="2051"/>
                    <a:pt x="168550" y="-43"/>
                    <a:pt x="179079" y="79"/>
                  </a:cubicBezTo>
                  <a:cubicBezTo>
                    <a:pt x="194767" y="-738"/>
                    <a:pt x="210114" y="4823"/>
                    <a:pt x="221591" y="1548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06C0F5F-D4FB-7140-82D7-5B326A3B26F7}"/>
                </a:ext>
              </a:extLst>
            </p:cNvPr>
            <p:cNvSpPr/>
            <p:nvPr/>
          </p:nvSpPr>
          <p:spPr>
            <a:xfrm>
              <a:off x="20283656" y="6836604"/>
              <a:ext cx="129821" cy="144920"/>
            </a:xfrm>
            <a:custGeom>
              <a:avLst/>
              <a:gdLst>
                <a:gd name="connsiteX0" fmla="*/ 112996 w 129821"/>
                <a:gd name="connsiteY0" fmla="*/ 15134 h 144920"/>
                <a:gd name="connsiteX1" fmla="*/ 129639 w 129821"/>
                <a:gd name="connsiteY1" fmla="*/ 60216 h 144920"/>
                <a:gd name="connsiteX2" fmla="*/ 129639 w 129821"/>
                <a:gd name="connsiteY2" fmla="*/ 143481 h 144920"/>
                <a:gd name="connsiteX3" fmla="*/ 98255 w 129821"/>
                <a:gd name="connsiteY3" fmla="*/ 143481 h 144920"/>
                <a:gd name="connsiteX4" fmla="*/ 98255 w 129821"/>
                <a:gd name="connsiteY4" fmla="*/ 125902 h 144920"/>
                <a:gd name="connsiteX5" fmla="*/ 80851 w 129821"/>
                <a:gd name="connsiteY5" fmla="*/ 140079 h 144920"/>
                <a:gd name="connsiteX6" fmla="*/ 53557 w 129821"/>
                <a:gd name="connsiteY6" fmla="*/ 144899 h 144920"/>
                <a:gd name="connsiteX7" fmla="*/ 25596 w 129821"/>
                <a:gd name="connsiteY7" fmla="*/ 139512 h 144920"/>
                <a:gd name="connsiteX8" fmla="*/ 6576 w 129821"/>
                <a:gd name="connsiteY8" fmla="*/ 124390 h 144920"/>
                <a:gd name="connsiteX9" fmla="*/ 13 w 129821"/>
                <a:gd name="connsiteY9" fmla="*/ 102558 h 144920"/>
                <a:gd name="connsiteX10" fmla="*/ 14279 w 129821"/>
                <a:gd name="connsiteY10" fmla="*/ 72030 h 144920"/>
                <a:gd name="connsiteX11" fmla="*/ 59168 w 129821"/>
                <a:gd name="connsiteY11" fmla="*/ 60500 h 144920"/>
                <a:gd name="connsiteX12" fmla="*/ 95877 w 129821"/>
                <a:gd name="connsiteY12" fmla="*/ 60500 h 144920"/>
                <a:gd name="connsiteX13" fmla="*/ 95877 w 129821"/>
                <a:gd name="connsiteY13" fmla="*/ 58421 h 144920"/>
                <a:gd name="connsiteX14" fmla="*/ 87033 w 129821"/>
                <a:gd name="connsiteY14" fmla="*/ 35643 h 144920"/>
                <a:gd name="connsiteX15" fmla="*/ 60499 w 129821"/>
                <a:gd name="connsiteY15" fmla="*/ 27704 h 144920"/>
                <a:gd name="connsiteX16" fmla="*/ 36913 w 129821"/>
                <a:gd name="connsiteY16" fmla="*/ 31390 h 144920"/>
                <a:gd name="connsiteX17" fmla="*/ 17322 w 129821"/>
                <a:gd name="connsiteY17" fmla="*/ 41692 h 144920"/>
                <a:gd name="connsiteX18" fmla="*/ 4293 w 129821"/>
                <a:gd name="connsiteY18" fmla="*/ 17592 h 144920"/>
                <a:gd name="connsiteX19" fmla="*/ 31207 w 129821"/>
                <a:gd name="connsiteY19" fmla="*/ 4643 h 144920"/>
                <a:gd name="connsiteX20" fmla="*/ 64493 w 129821"/>
                <a:gd name="connsiteY20" fmla="*/ 201 h 144920"/>
                <a:gd name="connsiteX21" fmla="*/ 112996 w 129821"/>
                <a:gd name="connsiteY21" fmla="*/ 15134 h 144920"/>
                <a:gd name="connsiteX22" fmla="*/ 82658 w 129821"/>
                <a:gd name="connsiteY22" fmla="*/ 115128 h 144920"/>
                <a:gd name="connsiteX23" fmla="*/ 96353 w 129821"/>
                <a:gd name="connsiteY23" fmla="*/ 98872 h 144920"/>
                <a:gd name="connsiteX24" fmla="*/ 96353 w 129821"/>
                <a:gd name="connsiteY24" fmla="*/ 82427 h 144920"/>
                <a:gd name="connsiteX25" fmla="*/ 62021 w 129821"/>
                <a:gd name="connsiteY25" fmla="*/ 82427 h 144920"/>
                <a:gd name="connsiteX26" fmla="*/ 33490 w 129821"/>
                <a:gd name="connsiteY26" fmla="*/ 101329 h 144920"/>
                <a:gd name="connsiteX27" fmla="*/ 40622 w 129821"/>
                <a:gd name="connsiteY27" fmla="*/ 115600 h 144920"/>
                <a:gd name="connsiteX28" fmla="*/ 60594 w 129821"/>
                <a:gd name="connsiteY28" fmla="*/ 120893 h 144920"/>
                <a:gd name="connsiteX29" fmla="*/ 82658 w 129821"/>
                <a:gd name="connsiteY29" fmla="*/ 115128 h 1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9821" h="144920">
                  <a:moveTo>
                    <a:pt x="112996" y="15134"/>
                  </a:moveTo>
                  <a:cubicBezTo>
                    <a:pt x="124899" y="27027"/>
                    <a:pt x="130979" y="43495"/>
                    <a:pt x="129639" y="60216"/>
                  </a:cubicBezTo>
                  <a:lnTo>
                    <a:pt x="129639" y="143481"/>
                  </a:lnTo>
                  <a:lnTo>
                    <a:pt x="98255" y="143481"/>
                  </a:lnTo>
                  <a:lnTo>
                    <a:pt x="98255" y="125902"/>
                  </a:lnTo>
                  <a:cubicBezTo>
                    <a:pt x="93965" y="132209"/>
                    <a:pt x="87917" y="137136"/>
                    <a:pt x="80851" y="140079"/>
                  </a:cubicBezTo>
                  <a:cubicBezTo>
                    <a:pt x="72172" y="143495"/>
                    <a:pt x="62888" y="145134"/>
                    <a:pt x="53557" y="144899"/>
                  </a:cubicBezTo>
                  <a:cubicBezTo>
                    <a:pt x="43956" y="145108"/>
                    <a:pt x="34423" y="143271"/>
                    <a:pt x="25596" y="139512"/>
                  </a:cubicBezTo>
                  <a:cubicBezTo>
                    <a:pt x="17935" y="136376"/>
                    <a:pt x="11336" y="131129"/>
                    <a:pt x="6576" y="124390"/>
                  </a:cubicBezTo>
                  <a:cubicBezTo>
                    <a:pt x="2181" y="117956"/>
                    <a:pt x="-110" y="110332"/>
                    <a:pt x="13" y="102558"/>
                  </a:cubicBezTo>
                  <a:cubicBezTo>
                    <a:pt x="-303" y="90723"/>
                    <a:pt x="4976" y="79425"/>
                    <a:pt x="14279" y="72030"/>
                  </a:cubicBezTo>
                  <a:cubicBezTo>
                    <a:pt x="27517" y="63293"/>
                    <a:pt x="43327" y="59232"/>
                    <a:pt x="59168" y="60500"/>
                  </a:cubicBezTo>
                  <a:lnTo>
                    <a:pt x="95877" y="60500"/>
                  </a:lnTo>
                  <a:lnTo>
                    <a:pt x="95877" y="58421"/>
                  </a:lnTo>
                  <a:cubicBezTo>
                    <a:pt x="96430" y="49907"/>
                    <a:pt x="93197" y="41581"/>
                    <a:pt x="87033" y="35643"/>
                  </a:cubicBezTo>
                  <a:cubicBezTo>
                    <a:pt x="79473" y="29842"/>
                    <a:pt x="70026" y="27015"/>
                    <a:pt x="60499" y="27704"/>
                  </a:cubicBezTo>
                  <a:cubicBezTo>
                    <a:pt x="52492" y="27704"/>
                    <a:pt x="44534" y="28948"/>
                    <a:pt x="36913" y="31390"/>
                  </a:cubicBezTo>
                  <a:cubicBezTo>
                    <a:pt x="29787" y="33565"/>
                    <a:pt x="23140" y="37060"/>
                    <a:pt x="17322" y="41692"/>
                  </a:cubicBezTo>
                  <a:lnTo>
                    <a:pt x="4293" y="17592"/>
                  </a:lnTo>
                  <a:cubicBezTo>
                    <a:pt x="12406" y="11700"/>
                    <a:pt x="21524" y="7313"/>
                    <a:pt x="31207" y="4643"/>
                  </a:cubicBezTo>
                  <a:cubicBezTo>
                    <a:pt x="42045" y="1650"/>
                    <a:pt x="53246" y="155"/>
                    <a:pt x="64493" y="201"/>
                  </a:cubicBezTo>
                  <a:cubicBezTo>
                    <a:pt x="81984" y="-1134"/>
                    <a:pt x="99329" y="4206"/>
                    <a:pt x="112996" y="15134"/>
                  </a:cubicBezTo>
                  <a:close/>
                  <a:moveTo>
                    <a:pt x="82658" y="115128"/>
                  </a:moveTo>
                  <a:cubicBezTo>
                    <a:pt x="89015" y="111489"/>
                    <a:pt x="93867" y="105730"/>
                    <a:pt x="96353" y="98872"/>
                  </a:cubicBezTo>
                  <a:lnTo>
                    <a:pt x="96353" y="82427"/>
                  </a:lnTo>
                  <a:lnTo>
                    <a:pt x="62021" y="82427"/>
                  </a:lnTo>
                  <a:cubicBezTo>
                    <a:pt x="43000" y="82427"/>
                    <a:pt x="33490" y="88759"/>
                    <a:pt x="33490" y="101329"/>
                  </a:cubicBezTo>
                  <a:cubicBezTo>
                    <a:pt x="33288" y="106978"/>
                    <a:pt x="35971" y="112346"/>
                    <a:pt x="40622" y="115600"/>
                  </a:cubicBezTo>
                  <a:cubicBezTo>
                    <a:pt x="46529" y="119463"/>
                    <a:pt x="53536" y="121320"/>
                    <a:pt x="60594" y="120893"/>
                  </a:cubicBezTo>
                  <a:cubicBezTo>
                    <a:pt x="68336" y="120976"/>
                    <a:pt x="75958" y="118985"/>
                    <a:pt x="82658" y="11512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F4930F0-7F2A-9C4C-8610-9EBFB48269F4}"/>
                </a:ext>
              </a:extLst>
            </p:cNvPr>
            <p:cNvSpPr/>
            <p:nvPr/>
          </p:nvSpPr>
          <p:spPr>
            <a:xfrm>
              <a:off x="20445345" y="6836805"/>
              <a:ext cx="82264" cy="143280"/>
            </a:xfrm>
            <a:custGeom>
              <a:avLst/>
              <a:gdLst>
                <a:gd name="connsiteX0" fmla="*/ 82264 w 82264"/>
                <a:gd name="connsiteY0" fmla="*/ 0 h 143280"/>
                <a:gd name="connsiteX1" fmla="*/ 82264 w 82264"/>
                <a:gd name="connsiteY1" fmla="*/ 31473 h 143280"/>
                <a:gd name="connsiteX2" fmla="*/ 74561 w 82264"/>
                <a:gd name="connsiteY2" fmla="*/ 30622 h 143280"/>
                <a:gd name="connsiteX3" fmla="*/ 44223 w 82264"/>
                <a:gd name="connsiteY3" fmla="*/ 41869 h 143280"/>
                <a:gd name="connsiteX4" fmla="*/ 33286 w 82264"/>
                <a:gd name="connsiteY4" fmla="*/ 74287 h 143280"/>
                <a:gd name="connsiteX5" fmla="*/ 33286 w 82264"/>
                <a:gd name="connsiteY5" fmla="*/ 143280 h 143280"/>
                <a:gd name="connsiteX6" fmla="*/ 0 w 82264"/>
                <a:gd name="connsiteY6" fmla="*/ 143280 h 143280"/>
                <a:gd name="connsiteX7" fmla="*/ 0 w 82264"/>
                <a:gd name="connsiteY7" fmla="*/ 1513 h 143280"/>
                <a:gd name="connsiteX8" fmla="*/ 31669 w 82264"/>
                <a:gd name="connsiteY8" fmla="*/ 1513 h 143280"/>
                <a:gd name="connsiteX9" fmla="*/ 31669 w 82264"/>
                <a:gd name="connsiteY9" fmla="*/ 22211 h 143280"/>
                <a:gd name="connsiteX10" fmla="*/ 82264 w 82264"/>
                <a:gd name="connsiteY10" fmla="*/ 0 h 1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4" h="143280">
                  <a:moveTo>
                    <a:pt x="82264" y="0"/>
                  </a:moveTo>
                  <a:lnTo>
                    <a:pt x="82264" y="31473"/>
                  </a:lnTo>
                  <a:cubicBezTo>
                    <a:pt x="79731" y="30940"/>
                    <a:pt x="77150" y="30655"/>
                    <a:pt x="74561" y="30622"/>
                  </a:cubicBezTo>
                  <a:cubicBezTo>
                    <a:pt x="63309" y="29983"/>
                    <a:pt x="52304" y="34063"/>
                    <a:pt x="44223" y="41869"/>
                  </a:cubicBezTo>
                  <a:cubicBezTo>
                    <a:pt x="36408" y="50813"/>
                    <a:pt x="32476" y="62469"/>
                    <a:pt x="33286" y="74287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3"/>
                  </a:lnTo>
                  <a:lnTo>
                    <a:pt x="31669" y="1513"/>
                  </a:lnTo>
                  <a:lnTo>
                    <a:pt x="31669" y="22211"/>
                  </a:lnTo>
                  <a:cubicBezTo>
                    <a:pt x="41306" y="7341"/>
                    <a:pt x="58172" y="-63"/>
                    <a:pt x="82264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0A485EC-C52D-9C4C-BE00-BA9C630E1316}"/>
                </a:ext>
              </a:extLst>
            </p:cNvPr>
            <p:cNvSpPr/>
            <p:nvPr/>
          </p:nvSpPr>
          <p:spPr>
            <a:xfrm>
              <a:off x="20547106" y="6807129"/>
              <a:ext cx="104328" cy="174474"/>
            </a:xfrm>
            <a:custGeom>
              <a:avLst/>
              <a:gdLst>
                <a:gd name="connsiteX0" fmla="*/ 104328 w 104328"/>
                <a:gd name="connsiteY0" fmla="*/ 164828 h 174474"/>
                <a:gd name="connsiteX1" fmla="*/ 90063 w 104328"/>
                <a:gd name="connsiteY1" fmla="*/ 172011 h 174474"/>
                <a:gd name="connsiteX2" fmla="*/ 72374 w 104328"/>
                <a:gd name="connsiteY2" fmla="*/ 174374 h 174474"/>
                <a:gd name="connsiteX3" fmla="*/ 36139 w 104328"/>
                <a:gd name="connsiteY3" fmla="*/ 162182 h 174474"/>
                <a:gd name="connsiteX4" fmla="*/ 23396 w 104328"/>
                <a:gd name="connsiteY4" fmla="*/ 126740 h 174474"/>
                <a:gd name="connsiteX5" fmla="*/ 23395 w 104328"/>
                <a:gd name="connsiteY5" fmla="*/ 58786 h 174474"/>
                <a:gd name="connsiteX6" fmla="*/ 0 w 104328"/>
                <a:gd name="connsiteY6" fmla="*/ 58786 h 174474"/>
                <a:gd name="connsiteX7" fmla="*/ 0 w 104328"/>
                <a:gd name="connsiteY7" fmla="*/ 32323 h 174474"/>
                <a:gd name="connsiteX8" fmla="*/ 23395 w 104328"/>
                <a:gd name="connsiteY8" fmla="*/ 32323 h 174474"/>
                <a:gd name="connsiteX9" fmla="*/ 23395 w 104328"/>
                <a:gd name="connsiteY9" fmla="*/ 0 h 174474"/>
                <a:gd name="connsiteX10" fmla="*/ 56681 w 104328"/>
                <a:gd name="connsiteY10" fmla="*/ 0 h 174474"/>
                <a:gd name="connsiteX11" fmla="*/ 56681 w 104328"/>
                <a:gd name="connsiteY11" fmla="*/ 32323 h 174474"/>
                <a:gd name="connsiteX12" fmla="*/ 94723 w 104328"/>
                <a:gd name="connsiteY12" fmla="*/ 32323 h 174474"/>
                <a:gd name="connsiteX13" fmla="*/ 94723 w 104328"/>
                <a:gd name="connsiteY13" fmla="*/ 58786 h 174474"/>
                <a:gd name="connsiteX14" fmla="*/ 56681 w 104328"/>
                <a:gd name="connsiteY14" fmla="*/ 58786 h 174474"/>
                <a:gd name="connsiteX15" fmla="*/ 56681 w 104328"/>
                <a:gd name="connsiteY15" fmla="*/ 125700 h 174474"/>
                <a:gd name="connsiteX16" fmla="*/ 61722 w 104328"/>
                <a:gd name="connsiteY16" fmla="*/ 141389 h 174474"/>
                <a:gd name="connsiteX17" fmla="*/ 76368 w 104328"/>
                <a:gd name="connsiteY17" fmla="*/ 146871 h 174474"/>
                <a:gd name="connsiteX18" fmla="*/ 95389 w 104328"/>
                <a:gd name="connsiteY18" fmla="*/ 14101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328" h="174474">
                  <a:moveTo>
                    <a:pt x="104328" y="164828"/>
                  </a:moveTo>
                  <a:cubicBezTo>
                    <a:pt x="100127" y="168181"/>
                    <a:pt x="95268" y="170627"/>
                    <a:pt x="90063" y="172011"/>
                  </a:cubicBezTo>
                  <a:cubicBezTo>
                    <a:pt x="84310" y="173635"/>
                    <a:pt x="78353" y="174430"/>
                    <a:pt x="72374" y="174374"/>
                  </a:cubicBezTo>
                  <a:cubicBezTo>
                    <a:pt x="59151" y="175210"/>
                    <a:pt x="46131" y="170829"/>
                    <a:pt x="36139" y="162182"/>
                  </a:cubicBezTo>
                  <a:cubicBezTo>
                    <a:pt x="27136" y="152631"/>
                    <a:pt x="22522" y="139798"/>
                    <a:pt x="23396" y="126740"/>
                  </a:cubicBezTo>
                  <a:lnTo>
                    <a:pt x="23395" y="58786"/>
                  </a:lnTo>
                  <a:lnTo>
                    <a:pt x="0" y="58786"/>
                  </a:lnTo>
                  <a:lnTo>
                    <a:pt x="0" y="32323"/>
                  </a:lnTo>
                  <a:lnTo>
                    <a:pt x="23395" y="32323"/>
                  </a:lnTo>
                  <a:lnTo>
                    <a:pt x="23395" y="0"/>
                  </a:lnTo>
                  <a:lnTo>
                    <a:pt x="56681" y="0"/>
                  </a:lnTo>
                  <a:lnTo>
                    <a:pt x="56681" y="32323"/>
                  </a:lnTo>
                  <a:lnTo>
                    <a:pt x="94723" y="32323"/>
                  </a:lnTo>
                  <a:lnTo>
                    <a:pt x="94723" y="58786"/>
                  </a:lnTo>
                  <a:lnTo>
                    <a:pt x="56681" y="58786"/>
                  </a:lnTo>
                  <a:lnTo>
                    <a:pt x="56681" y="125700"/>
                  </a:lnTo>
                  <a:cubicBezTo>
                    <a:pt x="56286" y="131378"/>
                    <a:pt x="58089" y="136990"/>
                    <a:pt x="61722" y="141389"/>
                  </a:cubicBezTo>
                  <a:cubicBezTo>
                    <a:pt x="65586" y="145220"/>
                    <a:pt x="70921" y="147217"/>
                    <a:pt x="76368" y="146871"/>
                  </a:cubicBezTo>
                  <a:cubicBezTo>
                    <a:pt x="83204" y="147201"/>
                    <a:pt x="89939" y="145127"/>
                    <a:pt x="95389" y="141011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8ED5E53-EC02-DF4B-A6ED-7FB239C3C944}"/>
                </a:ext>
              </a:extLst>
            </p:cNvPr>
            <p:cNvSpPr/>
            <p:nvPr/>
          </p:nvSpPr>
          <p:spPr>
            <a:xfrm>
              <a:off x="20825948" y="6794438"/>
              <a:ext cx="156057" cy="185647"/>
            </a:xfrm>
            <a:custGeom>
              <a:avLst/>
              <a:gdLst>
                <a:gd name="connsiteX0" fmla="*/ 118879 w 156057"/>
                <a:gd name="connsiteY0" fmla="*/ 7965 h 185647"/>
                <a:gd name="connsiteX1" fmla="*/ 146459 w 156057"/>
                <a:gd name="connsiteY1" fmla="*/ 30648 h 185647"/>
                <a:gd name="connsiteX2" fmla="*/ 146459 w 156057"/>
                <a:gd name="connsiteY2" fmla="*/ 100965 h 185647"/>
                <a:gd name="connsiteX3" fmla="*/ 118879 w 156057"/>
                <a:gd name="connsiteY3" fmla="*/ 123836 h 185647"/>
                <a:gd name="connsiteX4" fmla="*/ 76653 w 156057"/>
                <a:gd name="connsiteY4" fmla="*/ 131775 h 185647"/>
                <a:gd name="connsiteX5" fmla="*/ 34618 w 156057"/>
                <a:gd name="connsiteY5" fmla="*/ 131775 h 185647"/>
                <a:gd name="connsiteX6" fmla="*/ 34618 w 156057"/>
                <a:gd name="connsiteY6" fmla="*/ 185647 h 185647"/>
                <a:gd name="connsiteX7" fmla="*/ 0 w 156057"/>
                <a:gd name="connsiteY7" fmla="*/ 185647 h 185647"/>
                <a:gd name="connsiteX8" fmla="*/ 0 w 156057"/>
                <a:gd name="connsiteY8" fmla="*/ 26 h 185647"/>
                <a:gd name="connsiteX9" fmla="*/ 76653 w 156057"/>
                <a:gd name="connsiteY9" fmla="*/ 26 h 185647"/>
                <a:gd name="connsiteX10" fmla="*/ 118879 w 156057"/>
                <a:gd name="connsiteY10" fmla="*/ 7965 h 185647"/>
                <a:gd name="connsiteX11" fmla="*/ 109369 w 156057"/>
                <a:gd name="connsiteY11" fmla="*/ 93026 h 185647"/>
                <a:gd name="connsiteX12" fmla="*/ 110456 w 156057"/>
                <a:gd name="connsiteY12" fmla="*/ 39573 h 185647"/>
                <a:gd name="connsiteX13" fmla="*/ 109369 w 156057"/>
                <a:gd name="connsiteY13" fmla="*/ 38492 h 185647"/>
                <a:gd name="connsiteX14" fmla="*/ 75037 w 156057"/>
                <a:gd name="connsiteY14" fmla="*/ 29041 h 185647"/>
                <a:gd name="connsiteX15" fmla="*/ 34523 w 156057"/>
                <a:gd name="connsiteY15" fmla="*/ 29041 h 185647"/>
                <a:gd name="connsiteX16" fmla="*/ 34523 w 156057"/>
                <a:gd name="connsiteY16" fmla="*/ 102571 h 185647"/>
                <a:gd name="connsiteX17" fmla="*/ 75037 w 156057"/>
                <a:gd name="connsiteY17" fmla="*/ 102571 h 185647"/>
                <a:gd name="connsiteX18" fmla="*/ 109464 w 156057"/>
                <a:gd name="connsiteY18" fmla="*/ 93120 h 18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57" h="185647">
                  <a:moveTo>
                    <a:pt x="118879" y="7965"/>
                  </a:moveTo>
                  <a:cubicBezTo>
                    <a:pt x="130131" y="12643"/>
                    <a:pt x="139731" y="20538"/>
                    <a:pt x="146459" y="30648"/>
                  </a:cubicBezTo>
                  <a:cubicBezTo>
                    <a:pt x="159258" y="52361"/>
                    <a:pt x="159258" y="79251"/>
                    <a:pt x="146459" y="100965"/>
                  </a:cubicBezTo>
                  <a:cubicBezTo>
                    <a:pt x="139773" y="111157"/>
                    <a:pt x="130166" y="119123"/>
                    <a:pt x="118879" y="123836"/>
                  </a:cubicBezTo>
                  <a:cubicBezTo>
                    <a:pt x="105520" y="129396"/>
                    <a:pt x="91133" y="132101"/>
                    <a:pt x="76653" y="131775"/>
                  </a:cubicBezTo>
                  <a:lnTo>
                    <a:pt x="34618" y="131775"/>
                  </a:lnTo>
                  <a:lnTo>
                    <a:pt x="34618" y="185647"/>
                  </a:lnTo>
                  <a:lnTo>
                    <a:pt x="0" y="185647"/>
                  </a:lnTo>
                  <a:lnTo>
                    <a:pt x="0" y="26"/>
                  </a:lnTo>
                  <a:lnTo>
                    <a:pt x="76653" y="26"/>
                  </a:lnTo>
                  <a:cubicBezTo>
                    <a:pt x="91133" y="-299"/>
                    <a:pt x="105520" y="2406"/>
                    <a:pt x="118879" y="7965"/>
                  </a:cubicBezTo>
                  <a:close/>
                  <a:moveTo>
                    <a:pt x="109369" y="93026"/>
                  </a:moveTo>
                  <a:cubicBezTo>
                    <a:pt x="124522" y="78563"/>
                    <a:pt x="125008" y="54632"/>
                    <a:pt x="110456" y="39573"/>
                  </a:cubicBezTo>
                  <a:cubicBezTo>
                    <a:pt x="110101" y="39205"/>
                    <a:pt x="109738" y="38845"/>
                    <a:pt x="109369" y="38492"/>
                  </a:cubicBezTo>
                  <a:cubicBezTo>
                    <a:pt x="99352" y="31526"/>
                    <a:pt x="87232" y="28189"/>
                    <a:pt x="75037" y="29041"/>
                  </a:cubicBezTo>
                  <a:lnTo>
                    <a:pt x="34523" y="29041"/>
                  </a:lnTo>
                  <a:lnTo>
                    <a:pt x="34523" y="102571"/>
                  </a:lnTo>
                  <a:lnTo>
                    <a:pt x="75037" y="102571"/>
                  </a:lnTo>
                  <a:cubicBezTo>
                    <a:pt x="87269" y="103492"/>
                    <a:pt x="99442" y="100151"/>
                    <a:pt x="109464" y="9312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6039F414-7EF0-0643-BE68-3236B99E37C1}"/>
                </a:ext>
              </a:extLst>
            </p:cNvPr>
            <p:cNvSpPr/>
            <p:nvPr/>
          </p:nvSpPr>
          <p:spPr>
            <a:xfrm>
              <a:off x="21003601" y="6836805"/>
              <a:ext cx="82359" cy="143279"/>
            </a:xfrm>
            <a:custGeom>
              <a:avLst/>
              <a:gdLst>
                <a:gd name="connsiteX0" fmla="*/ 82359 w 82359"/>
                <a:gd name="connsiteY0" fmla="*/ 0 h 143279"/>
                <a:gd name="connsiteX1" fmla="*/ 82359 w 82359"/>
                <a:gd name="connsiteY1" fmla="*/ 31472 h 143279"/>
                <a:gd name="connsiteX2" fmla="*/ 74561 w 82359"/>
                <a:gd name="connsiteY2" fmla="*/ 30622 h 143279"/>
                <a:gd name="connsiteX3" fmla="*/ 44223 w 82359"/>
                <a:gd name="connsiteY3" fmla="*/ 41869 h 143279"/>
                <a:gd name="connsiteX4" fmla="*/ 33286 w 82359"/>
                <a:gd name="connsiteY4" fmla="*/ 74286 h 143279"/>
                <a:gd name="connsiteX5" fmla="*/ 33286 w 82359"/>
                <a:gd name="connsiteY5" fmla="*/ 143280 h 143279"/>
                <a:gd name="connsiteX6" fmla="*/ 0 w 82359"/>
                <a:gd name="connsiteY6" fmla="*/ 143280 h 143279"/>
                <a:gd name="connsiteX7" fmla="*/ 0 w 82359"/>
                <a:gd name="connsiteY7" fmla="*/ 1512 h 143279"/>
                <a:gd name="connsiteX8" fmla="*/ 31764 w 82359"/>
                <a:gd name="connsiteY8" fmla="*/ 1512 h 143279"/>
                <a:gd name="connsiteX9" fmla="*/ 31764 w 82359"/>
                <a:gd name="connsiteY9" fmla="*/ 22210 h 143279"/>
                <a:gd name="connsiteX10" fmla="*/ 82359 w 82359"/>
                <a:gd name="connsiteY10" fmla="*/ 0 h 1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3279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3280"/>
                  </a:lnTo>
                  <a:lnTo>
                    <a:pt x="0" y="143280"/>
                  </a:lnTo>
                  <a:lnTo>
                    <a:pt x="0" y="1512"/>
                  </a:lnTo>
                  <a:lnTo>
                    <a:pt x="31764" y="1512"/>
                  </a:lnTo>
                  <a:lnTo>
                    <a:pt x="31764" y="22210"/>
                  </a:lnTo>
                  <a:cubicBezTo>
                    <a:pt x="41275" y="7372"/>
                    <a:pt x="5782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412BF9D8-F287-B24F-92EF-0B29A1E8C6EC}"/>
                </a:ext>
              </a:extLst>
            </p:cNvPr>
            <p:cNvSpPr/>
            <p:nvPr/>
          </p:nvSpPr>
          <p:spPr>
            <a:xfrm>
              <a:off x="21096898" y="6836607"/>
              <a:ext cx="145226" cy="144897"/>
            </a:xfrm>
            <a:custGeom>
              <a:avLst/>
              <a:gdLst>
                <a:gd name="connsiteX0" fmla="*/ 144461 w 145226"/>
                <a:gd name="connsiteY0" fmla="*/ 82991 h 144897"/>
                <a:gd name="connsiteX1" fmla="*/ 32905 w 145226"/>
                <a:gd name="connsiteY1" fmla="*/ 82991 h 144897"/>
                <a:gd name="connsiteX2" fmla="*/ 48216 w 145226"/>
                <a:gd name="connsiteY2" fmla="*/ 107753 h 144897"/>
                <a:gd name="connsiteX3" fmla="*/ 79030 w 145226"/>
                <a:gd name="connsiteY3" fmla="*/ 117204 h 144897"/>
                <a:gd name="connsiteX4" fmla="*/ 117641 w 145226"/>
                <a:gd name="connsiteY4" fmla="*/ 101893 h 144897"/>
                <a:gd name="connsiteX5" fmla="*/ 135711 w 145226"/>
                <a:gd name="connsiteY5" fmla="*/ 121929 h 144897"/>
                <a:gd name="connsiteX6" fmla="*/ 111460 w 145226"/>
                <a:gd name="connsiteY6" fmla="*/ 139130 h 144897"/>
                <a:gd name="connsiteX7" fmla="*/ 37185 w 145226"/>
                <a:gd name="connsiteY7" fmla="*/ 135633 h 144897"/>
                <a:gd name="connsiteX8" fmla="*/ 9605 w 145226"/>
                <a:gd name="connsiteY8" fmla="*/ 109832 h 144897"/>
                <a:gd name="connsiteX9" fmla="*/ 9605 w 145226"/>
                <a:gd name="connsiteY9" fmla="*/ 35262 h 144897"/>
                <a:gd name="connsiteX10" fmla="*/ 35758 w 145226"/>
                <a:gd name="connsiteY10" fmla="*/ 9460 h 144897"/>
                <a:gd name="connsiteX11" fmla="*/ 73799 w 145226"/>
                <a:gd name="connsiteY11" fmla="*/ 9 h 144897"/>
                <a:gd name="connsiteX12" fmla="*/ 110985 w 145226"/>
                <a:gd name="connsiteY12" fmla="*/ 9460 h 144897"/>
                <a:gd name="connsiteX13" fmla="*/ 135712 w 145226"/>
                <a:gd name="connsiteY13" fmla="*/ 34979 h 144897"/>
                <a:gd name="connsiteX14" fmla="*/ 145222 w 145226"/>
                <a:gd name="connsiteY14" fmla="*/ 72783 h 144897"/>
                <a:gd name="connsiteX15" fmla="*/ 144461 w 145226"/>
                <a:gd name="connsiteY15" fmla="*/ 82991 h 144897"/>
                <a:gd name="connsiteX16" fmla="*/ 46124 w 145226"/>
                <a:gd name="connsiteY16" fmla="*/ 35735 h 144897"/>
                <a:gd name="connsiteX17" fmla="*/ 32619 w 145226"/>
                <a:gd name="connsiteY17" fmla="*/ 60780 h 144897"/>
                <a:gd name="connsiteX18" fmla="*/ 113362 w 145226"/>
                <a:gd name="connsiteY18" fmla="*/ 60780 h 144897"/>
                <a:gd name="connsiteX19" fmla="*/ 73133 w 145226"/>
                <a:gd name="connsiteY19" fmla="*/ 26378 h 144897"/>
                <a:gd name="connsiteX20" fmla="*/ 46124 w 145226"/>
                <a:gd name="connsiteY20" fmla="*/ 36018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26" h="144897">
                  <a:moveTo>
                    <a:pt x="144461" y="82991"/>
                  </a:moveTo>
                  <a:lnTo>
                    <a:pt x="32905" y="82991"/>
                  </a:lnTo>
                  <a:cubicBezTo>
                    <a:pt x="34583" y="92906"/>
                    <a:pt x="40073" y="101785"/>
                    <a:pt x="48216" y="107753"/>
                  </a:cubicBezTo>
                  <a:cubicBezTo>
                    <a:pt x="57175" y="114159"/>
                    <a:pt x="67996" y="117478"/>
                    <a:pt x="79030" y="117204"/>
                  </a:cubicBezTo>
                  <a:cubicBezTo>
                    <a:pt x="93482" y="117655"/>
                    <a:pt x="107471" y="112107"/>
                    <a:pt x="117641" y="101893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448" y="15524"/>
                    <a:pt x="130009" y="24359"/>
                    <a:pt x="135712" y="34979"/>
                  </a:cubicBezTo>
                  <a:cubicBezTo>
                    <a:pt x="142086" y="46563"/>
                    <a:pt x="145360" y="59580"/>
                    <a:pt x="145222" y="72783"/>
                  </a:cubicBezTo>
                  <a:cubicBezTo>
                    <a:pt x="145222" y="75524"/>
                    <a:pt x="145222" y="78738"/>
                    <a:pt x="144461" y="82991"/>
                  </a:cubicBezTo>
                  <a:close/>
                  <a:moveTo>
                    <a:pt x="46124" y="35735"/>
                  </a:moveTo>
                  <a:cubicBezTo>
                    <a:pt x="38653" y="42130"/>
                    <a:pt x="33839" y="51056"/>
                    <a:pt x="32619" y="60780"/>
                  </a:cubicBezTo>
                  <a:lnTo>
                    <a:pt x="113362" y="60780"/>
                  </a:lnTo>
                  <a:cubicBezTo>
                    <a:pt x="111219" y="40544"/>
                    <a:pt x="93588" y="25466"/>
                    <a:pt x="73133" y="26378"/>
                  </a:cubicBezTo>
                  <a:cubicBezTo>
                    <a:pt x="63242" y="26173"/>
                    <a:pt x="53624" y="29606"/>
                    <a:pt x="46124" y="3601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24C61E-1CB3-7F49-A56C-5B92A9312BF6}"/>
                </a:ext>
              </a:extLst>
            </p:cNvPr>
            <p:cNvSpPr/>
            <p:nvPr/>
          </p:nvSpPr>
          <p:spPr>
            <a:xfrm>
              <a:off x="21258135" y="6836598"/>
              <a:ext cx="137957" cy="144741"/>
            </a:xfrm>
            <a:custGeom>
              <a:avLst/>
              <a:gdLst>
                <a:gd name="connsiteX0" fmla="*/ 37338 w 137957"/>
                <a:gd name="connsiteY0" fmla="*/ 135642 h 144741"/>
                <a:gd name="connsiteX1" fmla="*/ 9948 w 137957"/>
                <a:gd name="connsiteY1" fmla="*/ 109840 h 144741"/>
                <a:gd name="connsiteX2" fmla="*/ 9948 w 137957"/>
                <a:gd name="connsiteY2" fmla="*/ 35082 h 144741"/>
                <a:gd name="connsiteX3" fmla="*/ 37243 w 137957"/>
                <a:gd name="connsiteY3" fmla="*/ 9469 h 144741"/>
                <a:gd name="connsiteX4" fmla="*/ 76996 w 137957"/>
                <a:gd name="connsiteY4" fmla="*/ 18 h 144741"/>
                <a:gd name="connsiteX5" fmla="*/ 113896 w 137957"/>
                <a:gd name="connsiteY5" fmla="*/ 8429 h 144741"/>
                <a:gd name="connsiteX6" fmla="*/ 137767 w 137957"/>
                <a:gd name="connsiteY6" fmla="*/ 32813 h 144741"/>
                <a:gd name="connsiteX7" fmla="*/ 112184 w 137957"/>
                <a:gd name="connsiteY7" fmla="*/ 47652 h 144741"/>
                <a:gd name="connsiteX8" fmla="*/ 96873 w 137957"/>
                <a:gd name="connsiteY8" fmla="*/ 32908 h 144741"/>
                <a:gd name="connsiteX9" fmla="*/ 45898 w 137957"/>
                <a:gd name="connsiteY9" fmla="*/ 40091 h 144741"/>
                <a:gd name="connsiteX10" fmla="*/ 45898 w 137957"/>
                <a:gd name="connsiteY10" fmla="*/ 104359 h 144741"/>
                <a:gd name="connsiteX11" fmla="*/ 97063 w 137957"/>
                <a:gd name="connsiteY11" fmla="*/ 111542 h 144741"/>
                <a:gd name="connsiteX12" fmla="*/ 112375 w 137957"/>
                <a:gd name="connsiteY12" fmla="*/ 96798 h 144741"/>
                <a:gd name="connsiteX13" fmla="*/ 137957 w 137957"/>
                <a:gd name="connsiteY13" fmla="*/ 111636 h 144741"/>
                <a:gd name="connsiteX14" fmla="*/ 113801 w 137957"/>
                <a:gd name="connsiteY14" fmla="*/ 136115 h 144741"/>
                <a:gd name="connsiteX15" fmla="*/ 77186 w 137957"/>
                <a:gd name="connsiteY15" fmla="*/ 144715 h 144741"/>
                <a:gd name="connsiteX16" fmla="*/ 37338 w 137957"/>
                <a:gd name="connsiteY16" fmla="*/ 13564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957" h="144741">
                  <a:moveTo>
                    <a:pt x="37338" y="135642"/>
                  </a:moveTo>
                  <a:cubicBezTo>
                    <a:pt x="25941" y="129782"/>
                    <a:pt x="16445" y="120837"/>
                    <a:pt x="9948" y="109840"/>
                  </a:cubicBezTo>
                  <a:cubicBezTo>
                    <a:pt x="-3316" y="86664"/>
                    <a:pt x="-3316" y="58258"/>
                    <a:pt x="9948" y="35082"/>
                  </a:cubicBezTo>
                  <a:cubicBezTo>
                    <a:pt x="16471" y="24187"/>
                    <a:pt x="25924" y="15317"/>
                    <a:pt x="37243" y="9469"/>
                  </a:cubicBezTo>
                  <a:cubicBezTo>
                    <a:pt x="49484" y="3049"/>
                    <a:pt x="63156" y="-202"/>
                    <a:pt x="76996" y="18"/>
                  </a:cubicBezTo>
                  <a:cubicBezTo>
                    <a:pt x="89806" y="-256"/>
                    <a:pt x="102486" y="2634"/>
                    <a:pt x="113896" y="8429"/>
                  </a:cubicBezTo>
                  <a:cubicBezTo>
                    <a:pt x="124234" y="13862"/>
                    <a:pt x="132586" y="22394"/>
                    <a:pt x="137767" y="32813"/>
                  </a:cubicBezTo>
                  <a:lnTo>
                    <a:pt x="112184" y="47652"/>
                  </a:lnTo>
                  <a:cubicBezTo>
                    <a:pt x="108461" y="41495"/>
                    <a:pt x="103182" y="36412"/>
                    <a:pt x="96873" y="32908"/>
                  </a:cubicBezTo>
                  <a:cubicBezTo>
                    <a:pt x="80070" y="24302"/>
                    <a:pt x="59630" y="27182"/>
                    <a:pt x="45898" y="40091"/>
                  </a:cubicBezTo>
                  <a:cubicBezTo>
                    <a:pt x="29685" y="58484"/>
                    <a:pt x="29685" y="85965"/>
                    <a:pt x="45898" y="104359"/>
                  </a:cubicBezTo>
                  <a:cubicBezTo>
                    <a:pt x="59704" y="117273"/>
                    <a:pt x="80197" y="120150"/>
                    <a:pt x="97063" y="111542"/>
                  </a:cubicBezTo>
                  <a:cubicBezTo>
                    <a:pt x="103392" y="108063"/>
                    <a:pt x="108676" y="102974"/>
                    <a:pt x="112375" y="96798"/>
                  </a:cubicBezTo>
                  <a:lnTo>
                    <a:pt x="137957" y="111636"/>
                  </a:lnTo>
                  <a:cubicBezTo>
                    <a:pt x="132639" y="122077"/>
                    <a:pt x="124202" y="130628"/>
                    <a:pt x="113801" y="136115"/>
                  </a:cubicBezTo>
                  <a:cubicBezTo>
                    <a:pt x="102535" y="142041"/>
                    <a:pt x="89930" y="145002"/>
                    <a:pt x="77186" y="144715"/>
                  </a:cubicBezTo>
                  <a:cubicBezTo>
                    <a:pt x="63347" y="145063"/>
                    <a:pt x="49644" y="141943"/>
                    <a:pt x="37338" y="13564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04C02BE-D65B-0941-B936-7175E7CCAFD8}"/>
                </a:ext>
              </a:extLst>
            </p:cNvPr>
            <p:cNvSpPr/>
            <p:nvPr/>
          </p:nvSpPr>
          <p:spPr>
            <a:xfrm>
              <a:off x="21410361" y="6836608"/>
              <a:ext cx="151492" cy="145092"/>
            </a:xfrm>
            <a:custGeom>
              <a:avLst/>
              <a:gdLst>
                <a:gd name="connsiteX0" fmla="*/ 36802 w 151492"/>
                <a:gd name="connsiteY0" fmla="*/ 135633 h 145092"/>
                <a:gd name="connsiteX1" fmla="*/ 9697 w 151492"/>
                <a:gd name="connsiteY1" fmla="*/ 109831 h 145092"/>
                <a:gd name="connsiteX2" fmla="*/ 9697 w 151492"/>
                <a:gd name="connsiteY2" fmla="*/ 35072 h 145092"/>
                <a:gd name="connsiteX3" fmla="*/ 36802 w 151492"/>
                <a:gd name="connsiteY3" fmla="*/ 9460 h 145092"/>
                <a:gd name="connsiteX4" fmla="*/ 75604 w 151492"/>
                <a:gd name="connsiteY4" fmla="*/ 8 h 145092"/>
                <a:gd name="connsiteX5" fmla="*/ 114786 w 151492"/>
                <a:gd name="connsiteY5" fmla="*/ 9460 h 145092"/>
                <a:gd name="connsiteX6" fmla="*/ 141796 w 151492"/>
                <a:gd name="connsiteY6" fmla="*/ 35072 h 145092"/>
                <a:gd name="connsiteX7" fmla="*/ 141796 w 151492"/>
                <a:gd name="connsiteY7" fmla="*/ 109831 h 145092"/>
                <a:gd name="connsiteX8" fmla="*/ 114786 w 151492"/>
                <a:gd name="connsiteY8" fmla="*/ 135633 h 145092"/>
                <a:gd name="connsiteX9" fmla="*/ 75604 w 151492"/>
                <a:gd name="connsiteY9" fmla="*/ 145084 h 145092"/>
                <a:gd name="connsiteX10" fmla="*/ 36802 w 151492"/>
                <a:gd name="connsiteY10" fmla="*/ 135633 h 145092"/>
                <a:gd name="connsiteX11" fmla="*/ 106037 w 151492"/>
                <a:gd name="connsiteY11" fmla="*/ 104444 h 145092"/>
                <a:gd name="connsiteX12" fmla="*/ 106037 w 151492"/>
                <a:gd name="connsiteY12" fmla="*/ 40365 h 145092"/>
                <a:gd name="connsiteX13" fmla="*/ 75604 w 151492"/>
                <a:gd name="connsiteY13" fmla="*/ 28173 h 145092"/>
                <a:gd name="connsiteX14" fmla="*/ 45456 w 151492"/>
                <a:gd name="connsiteY14" fmla="*/ 40365 h 145092"/>
                <a:gd name="connsiteX15" fmla="*/ 45456 w 151492"/>
                <a:gd name="connsiteY15" fmla="*/ 104444 h 145092"/>
                <a:gd name="connsiteX16" fmla="*/ 75604 w 151492"/>
                <a:gd name="connsiteY16" fmla="*/ 116636 h 145092"/>
                <a:gd name="connsiteX17" fmla="*/ 106037 w 151492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492" h="145092">
                  <a:moveTo>
                    <a:pt x="36802" y="135633"/>
                  </a:moveTo>
                  <a:cubicBezTo>
                    <a:pt x="25504" y="129738"/>
                    <a:pt x="16109" y="120795"/>
                    <a:pt x="9697" y="109831"/>
                  </a:cubicBezTo>
                  <a:cubicBezTo>
                    <a:pt x="-3232" y="86568"/>
                    <a:pt x="-3232" y="58335"/>
                    <a:pt x="9697" y="35072"/>
                  </a:cubicBezTo>
                  <a:cubicBezTo>
                    <a:pt x="16173" y="24207"/>
                    <a:pt x="25556" y="15340"/>
                    <a:pt x="36802" y="9460"/>
                  </a:cubicBezTo>
                  <a:cubicBezTo>
                    <a:pt x="48717" y="3083"/>
                    <a:pt x="62072" y="-170"/>
                    <a:pt x="75604" y="8"/>
                  </a:cubicBezTo>
                  <a:cubicBezTo>
                    <a:pt x="89259" y="-189"/>
                    <a:pt x="102741" y="3063"/>
                    <a:pt x="114786" y="9460"/>
                  </a:cubicBezTo>
                  <a:cubicBezTo>
                    <a:pt x="126003" y="15346"/>
                    <a:pt x="135354" y="24213"/>
                    <a:pt x="141796" y="35072"/>
                  </a:cubicBezTo>
                  <a:cubicBezTo>
                    <a:pt x="154725" y="58335"/>
                    <a:pt x="154725" y="86568"/>
                    <a:pt x="141796" y="109831"/>
                  </a:cubicBezTo>
                  <a:cubicBezTo>
                    <a:pt x="135417" y="120788"/>
                    <a:pt x="126055" y="129732"/>
                    <a:pt x="114786" y="135633"/>
                  </a:cubicBezTo>
                  <a:cubicBezTo>
                    <a:pt x="102741" y="142029"/>
                    <a:pt x="89259" y="145281"/>
                    <a:pt x="75604" y="145084"/>
                  </a:cubicBezTo>
                  <a:cubicBezTo>
                    <a:pt x="62072" y="145263"/>
                    <a:pt x="48717" y="142010"/>
                    <a:pt x="36802" y="135633"/>
                  </a:cubicBezTo>
                  <a:close/>
                  <a:moveTo>
                    <a:pt x="106037" y="104444"/>
                  </a:moveTo>
                  <a:cubicBezTo>
                    <a:pt x="122016" y="86036"/>
                    <a:pt x="122016" y="58773"/>
                    <a:pt x="106037" y="40365"/>
                  </a:cubicBezTo>
                  <a:cubicBezTo>
                    <a:pt x="98056" y="32248"/>
                    <a:pt x="87018" y="27825"/>
                    <a:pt x="75604" y="28173"/>
                  </a:cubicBezTo>
                  <a:cubicBezTo>
                    <a:pt x="64273" y="27823"/>
                    <a:pt x="53322" y="32252"/>
                    <a:pt x="45456" y="40365"/>
                  </a:cubicBezTo>
                  <a:cubicBezTo>
                    <a:pt x="29598" y="58818"/>
                    <a:pt x="29598" y="85991"/>
                    <a:pt x="45456" y="104444"/>
                  </a:cubicBezTo>
                  <a:cubicBezTo>
                    <a:pt x="53322" y="112557"/>
                    <a:pt x="64273" y="116986"/>
                    <a:pt x="75604" y="116636"/>
                  </a:cubicBezTo>
                  <a:cubicBezTo>
                    <a:pt x="87018" y="116984"/>
                    <a:pt x="98056" y="112561"/>
                    <a:pt x="106037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42AA018-118A-144A-80F0-EC6AE85B98F7}"/>
                </a:ext>
              </a:extLst>
            </p:cNvPr>
            <p:cNvSpPr/>
            <p:nvPr/>
          </p:nvSpPr>
          <p:spPr>
            <a:xfrm>
              <a:off x="21582304" y="6836741"/>
              <a:ext cx="140545" cy="143343"/>
            </a:xfrm>
            <a:custGeom>
              <a:avLst/>
              <a:gdLst>
                <a:gd name="connsiteX0" fmla="*/ 124110 w 140545"/>
                <a:gd name="connsiteY0" fmla="*/ 15659 h 143343"/>
                <a:gd name="connsiteX1" fmla="*/ 140372 w 140545"/>
                <a:gd name="connsiteY1" fmla="*/ 61969 h 143343"/>
                <a:gd name="connsiteX2" fmla="*/ 140372 w 140545"/>
                <a:gd name="connsiteY2" fmla="*/ 143344 h 143343"/>
                <a:gd name="connsiteX3" fmla="*/ 106801 w 140545"/>
                <a:gd name="connsiteY3" fmla="*/ 143344 h 143343"/>
                <a:gd name="connsiteX4" fmla="*/ 106801 w 140545"/>
                <a:gd name="connsiteY4" fmla="*/ 66222 h 143343"/>
                <a:gd name="connsiteX5" fmla="*/ 98051 w 140545"/>
                <a:gd name="connsiteY5" fmla="*/ 37869 h 143343"/>
                <a:gd name="connsiteX6" fmla="*/ 73039 w 140545"/>
                <a:gd name="connsiteY6" fmla="*/ 28418 h 143343"/>
                <a:gd name="connsiteX7" fmla="*/ 43938 w 140545"/>
                <a:gd name="connsiteY7" fmla="*/ 39381 h 143343"/>
                <a:gd name="connsiteX8" fmla="*/ 33286 w 140545"/>
                <a:gd name="connsiteY8" fmla="*/ 71043 h 143343"/>
                <a:gd name="connsiteX9" fmla="*/ 33286 w 140545"/>
                <a:gd name="connsiteY9" fmla="*/ 143344 h 143343"/>
                <a:gd name="connsiteX10" fmla="*/ 0 w 140545"/>
                <a:gd name="connsiteY10" fmla="*/ 143344 h 143343"/>
                <a:gd name="connsiteX11" fmla="*/ 0 w 140545"/>
                <a:gd name="connsiteY11" fmla="*/ 1577 h 143343"/>
                <a:gd name="connsiteX12" fmla="*/ 31764 w 140545"/>
                <a:gd name="connsiteY12" fmla="*/ 1577 h 143343"/>
                <a:gd name="connsiteX13" fmla="*/ 31764 w 140545"/>
                <a:gd name="connsiteY13" fmla="*/ 19912 h 143343"/>
                <a:gd name="connsiteX14" fmla="*/ 52497 w 140545"/>
                <a:gd name="connsiteY14" fmla="*/ 5073 h 143343"/>
                <a:gd name="connsiteX15" fmla="*/ 81028 w 140545"/>
                <a:gd name="connsiteY15" fmla="*/ 64 h 143343"/>
                <a:gd name="connsiteX16" fmla="*/ 124110 w 140545"/>
                <a:gd name="connsiteY16" fmla="*/ 15659 h 1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545" h="143343">
                  <a:moveTo>
                    <a:pt x="124110" y="15659"/>
                  </a:moveTo>
                  <a:cubicBezTo>
                    <a:pt x="135766" y="28182"/>
                    <a:pt x="141657" y="44958"/>
                    <a:pt x="140372" y="61969"/>
                  </a:cubicBezTo>
                  <a:lnTo>
                    <a:pt x="140372" y="143344"/>
                  </a:lnTo>
                  <a:lnTo>
                    <a:pt x="106801" y="143344"/>
                  </a:lnTo>
                  <a:lnTo>
                    <a:pt x="106801" y="66222"/>
                  </a:lnTo>
                  <a:cubicBezTo>
                    <a:pt x="107631" y="56008"/>
                    <a:pt x="104501" y="45865"/>
                    <a:pt x="98051" y="37869"/>
                  </a:cubicBezTo>
                  <a:cubicBezTo>
                    <a:pt x="91451" y="31319"/>
                    <a:pt x="82351" y="27881"/>
                    <a:pt x="73039" y="28418"/>
                  </a:cubicBezTo>
                  <a:cubicBezTo>
                    <a:pt x="62224" y="27877"/>
                    <a:pt x="51674" y="31851"/>
                    <a:pt x="43938" y="39381"/>
                  </a:cubicBezTo>
                  <a:cubicBezTo>
                    <a:pt x="36353" y="48142"/>
                    <a:pt x="32528" y="59510"/>
                    <a:pt x="33286" y="71043"/>
                  </a:cubicBezTo>
                  <a:lnTo>
                    <a:pt x="33286" y="143344"/>
                  </a:lnTo>
                  <a:lnTo>
                    <a:pt x="0" y="143344"/>
                  </a:lnTo>
                  <a:lnTo>
                    <a:pt x="0" y="1577"/>
                  </a:lnTo>
                  <a:lnTo>
                    <a:pt x="31764" y="1577"/>
                  </a:lnTo>
                  <a:lnTo>
                    <a:pt x="31764" y="19912"/>
                  </a:lnTo>
                  <a:cubicBezTo>
                    <a:pt x="37293" y="13294"/>
                    <a:pt x="44429" y="8187"/>
                    <a:pt x="52497" y="5073"/>
                  </a:cubicBezTo>
                  <a:cubicBezTo>
                    <a:pt x="61582" y="1552"/>
                    <a:pt x="71278" y="-151"/>
                    <a:pt x="81028" y="64"/>
                  </a:cubicBezTo>
                  <a:cubicBezTo>
                    <a:pt x="96909" y="-673"/>
                    <a:pt x="112425" y="4944"/>
                    <a:pt x="124110" y="1565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0BF50BD-066A-2048-996C-0450BFF73295}"/>
                </a:ext>
              </a:extLst>
            </p:cNvPr>
            <p:cNvSpPr/>
            <p:nvPr/>
          </p:nvSpPr>
          <p:spPr>
            <a:xfrm>
              <a:off x="21752955" y="6775361"/>
              <a:ext cx="137488" cy="204723"/>
            </a:xfrm>
            <a:custGeom>
              <a:avLst/>
              <a:gdLst>
                <a:gd name="connsiteX0" fmla="*/ 32205 w 137488"/>
                <a:gd name="connsiteY0" fmla="*/ 55584 h 204723"/>
                <a:gd name="connsiteX1" fmla="*/ 32205 w 137488"/>
                <a:gd name="connsiteY1" fmla="*/ 64090 h 204723"/>
                <a:gd name="connsiteX2" fmla="*/ 71387 w 137488"/>
                <a:gd name="connsiteY2" fmla="*/ 64090 h 204723"/>
                <a:gd name="connsiteX3" fmla="*/ 71387 w 137488"/>
                <a:gd name="connsiteY3" fmla="*/ 90554 h 204723"/>
                <a:gd name="connsiteX4" fmla="*/ 33346 w 137488"/>
                <a:gd name="connsiteY4" fmla="*/ 90554 h 204723"/>
                <a:gd name="connsiteX5" fmla="*/ 33346 w 137488"/>
                <a:gd name="connsiteY5" fmla="*/ 204724 h 204723"/>
                <a:gd name="connsiteX6" fmla="*/ 60 w 137488"/>
                <a:gd name="connsiteY6" fmla="*/ 204724 h 204723"/>
                <a:gd name="connsiteX7" fmla="*/ 60 w 137488"/>
                <a:gd name="connsiteY7" fmla="*/ 55017 h 204723"/>
                <a:gd name="connsiteX8" fmla="*/ 13374 w 137488"/>
                <a:gd name="connsiteY8" fmla="*/ 19386 h 204723"/>
                <a:gd name="connsiteX9" fmla="*/ 81088 w 137488"/>
                <a:gd name="connsiteY9" fmla="*/ 13810 h 204723"/>
                <a:gd name="connsiteX10" fmla="*/ 71578 w 137488"/>
                <a:gd name="connsiteY10" fmla="*/ 38667 h 204723"/>
                <a:gd name="connsiteX11" fmla="*/ 53413 w 137488"/>
                <a:gd name="connsiteY11" fmla="*/ 32807 h 204723"/>
                <a:gd name="connsiteX12" fmla="*/ 32205 w 137488"/>
                <a:gd name="connsiteY12" fmla="*/ 55584 h 204723"/>
                <a:gd name="connsiteX13" fmla="*/ 101060 w 137488"/>
                <a:gd name="connsiteY13" fmla="*/ 34036 h 204723"/>
                <a:gd name="connsiteX14" fmla="*/ 100222 w 137488"/>
                <a:gd name="connsiteY14" fmla="*/ 6514 h 204723"/>
                <a:gd name="connsiteX15" fmla="*/ 101060 w 137488"/>
                <a:gd name="connsiteY15" fmla="*/ 5682 h 204723"/>
                <a:gd name="connsiteX16" fmla="*/ 116181 w 137488"/>
                <a:gd name="connsiteY16" fmla="*/ 12 h 204723"/>
                <a:gd name="connsiteX17" fmla="*/ 131398 w 137488"/>
                <a:gd name="connsiteY17" fmla="*/ 5399 h 204723"/>
                <a:gd name="connsiteX18" fmla="*/ 137484 w 137488"/>
                <a:gd name="connsiteY18" fmla="*/ 19103 h 204723"/>
                <a:gd name="connsiteX19" fmla="*/ 131493 w 137488"/>
                <a:gd name="connsiteY19" fmla="*/ 33752 h 204723"/>
                <a:gd name="connsiteX20" fmla="*/ 116181 w 137488"/>
                <a:gd name="connsiteY20" fmla="*/ 39707 h 204723"/>
                <a:gd name="connsiteX21" fmla="*/ 101060 w 137488"/>
                <a:gd name="connsiteY21" fmla="*/ 34036 h 204723"/>
                <a:gd name="connsiteX22" fmla="*/ 99443 w 137488"/>
                <a:gd name="connsiteY22" fmla="*/ 62956 h 204723"/>
                <a:gd name="connsiteX23" fmla="*/ 132729 w 137488"/>
                <a:gd name="connsiteY23" fmla="*/ 62956 h 204723"/>
                <a:gd name="connsiteX24" fmla="*/ 132729 w 137488"/>
                <a:gd name="connsiteY24" fmla="*/ 204724 h 204723"/>
                <a:gd name="connsiteX25" fmla="*/ 99443 w 137488"/>
                <a:gd name="connsiteY25" fmla="*/ 204724 h 20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7488" h="204723">
                  <a:moveTo>
                    <a:pt x="32205" y="55584"/>
                  </a:moveTo>
                  <a:lnTo>
                    <a:pt x="32205" y="64090"/>
                  </a:lnTo>
                  <a:lnTo>
                    <a:pt x="71387" y="64090"/>
                  </a:lnTo>
                  <a:lnTo>
                    <a:pt x="71387" y="90554"/>
                  </a:lnTo>
                  <a:lnTo>
                    <a:pt x="33346" y="90554"/>
                  </a:lnTo>
                  <a:lnTo>
                    <a:pt x="33346" y="204724"/>
                  </a:lnTo>
                  <a:lnTo>
                    <a:pt x="60" y="204724"/>
                  </a:lnTo>
                  <a:lnTo>
                    <a:pt x="60" y="55017"/>
                  </a:lnTo>
                  <a:cubicBezTo>
                    <a:pt x="-600" y="41829"/>
                    <a:pt x="4213" y="28950"/>
                    <a:pt x="13374" y="19386"/>
                  </a:cubicBezTo>
                  <a:cubicBezTo>
                    <a:pt x="32663" y="3915"/>
                    <a:pt x="59499" y="1705"/>
                    <a:pt x="81088" y="13810"/>
                  </a:cubicBezTo>
                  <a:lnTo>
                    <a:pt x="71578" y="38667"/>
                  </a:lnTo>
                  <a:cubicBezTo>
                    <a:pt x="66325" y="34803"/>
                    <a:pt x="59948" y="32746"/>
                    <a:pt x="53413" y="32807"/>
                  </a:cubicBezTo>
                  <a:cubicBezTo>
                    <a:pt x="39242" y="32807"/>
                    <a:pt x="32205" y="40463"/>
                    <a:pt x="32205" y="55584"/>
                  </a:cubicBezTo>
                  <a:close/>
                  <a:moveTo>
                    <a:pt x="101060" y="34036"/>
                  </a:moveTo>
                  <a:cubicBezTo>
                    <a:pt x="93181" y="26666"/>
                    <a:pt x="92806" y="14344"/>
                    <a:pt x="100222" y="6514"/>
                  </a:cubicBezTo>
                  <a:cubicBezTo>
                    <a:pt x="100493" y="6229"/>
                    <a:pt x="100772" y="5951"/>
                    <a:pt x="101060" y="5682"/>
                  </a:cubicBezTo>
                  <a:cubicBezTo>
                    <a:pt x="105160" y="1900"/>
                    <a:pt x="110588" y="-135"/>
                    <a:pt x="116181" y="12"/>
                  </a:cubicBezTo>
                  <a:cubicBezTo>
                    <a:pt x="121756" y="-169"/>
                    <a:pt x="127193" y="1756"/>
                    <a:pt x="131398" y="5399"/>
                  </a:cubicBezTo>
                  <a:cubicBezTo>
                    <a:pt x="135371" y="8844"/>
                    <a:pt x="137600" y="13864"/>
                    <a:pt x="137484" y="19103"/>
                  </a:cubicBezTo>
                  <a:cubicBezTo>
                    <a:pt x="137604" y="24598"/>
                    <a:pt x="135436" y="29898"/>
                    <a:pt x="131493" y="33752"/>
                  </a:cubicBezTo>
                  <a:cubicBezTo>
                    <a:pt x="127439" y="37759"/>
                    <a:pt x="121894" y="39915"/>
                    <a:pt x="116181" y="39707"/>
                  </a:cubicBezTo>
                  <a:cubicBezTo>
                    <a:pt x="110589" y="39853"/>
                    <a:pt x="105161" y="37818"/>
                    <a:pt x="101060" y="34036"/>
                  </a:cubicBezTo>
                  <a:close/>
                  <a:moveTo>
                    <a:pt x="99443" y="62956"/>
                  </a:moveTo>
                  <a:lnTo>
                    <a:pt x="132729" y="62956"/>
                  </a:lnTo>
                  <a:lnTo>
                    <a:pt x="132729" y="204724"/>
                  </a:lnTo>
                  <a:lnTo>
                    <a:pt x="99443" y="204724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2A00A02-F2DB-9C45-89F2-C497F479E1BF}"/>
                </a:ext>
              </a:extLst>
            </p:cNvPr>
            <p:cNvSpPr/>
            <p:nvPr/>
          </p:nvSpPr>
          <p:spPr>
            <a:xfrm>
              <a:off x="21909634" y="6837451"/>
              <a:ext cx="152751" cy="196035"/>
            </a:xfrm>
            <a:custGeom>
              <a:avLst/>
              <a:gdLst>
                <a:gd name="connsiteX0" fmla="*/ 152751 w 152751"/>
                <a:gd name="connsiteY0" fmla="*/ 1528 h 196035"/>
                <a:gd name="connsiteX1" fmla="*/ 152751 w 152751"/>
                <a:gd name="connsiteY1" fmla="*/ 121463 h 196035"/>
                <a:gd name="connsiteX2" fmla="*/ 76098 w 152751"/>
                <a:gd name="connsiteY2" fmla="*/ 196033 h 196035"/>
                <a:gd name="connsiteX3" fmla="*/ 37201 w 152751"/>
                <a:gd name="connsiteY3" fmla="*/ 190929 h 196035"/>
                <a:gd name="connsiteX4" fmla="*/ 6863 w 152751"/>
                <a:gd name="connsiteY4" fmla="*/ 175996 h 196035"/>
                <a:gd name="connsiteX5" fmla="*/ 21794 w 152751"/>
                <a:gd name="connsiteY5" fmla="*/ 151045 h 196035"/>
                <a:gd name="connsiteX6" fmla="*/ 45760 w 152751"/>
                <a:gd name="connsiteY6" fmla="*/ 163426 h 196035"/>
                <a:gd name="connsiteX7" fmla="*/ 74291 w 152751"/>
                <a:gd name="connsiteY7" fmla="*/ 168057 h 196035"/>
                <a:gd name="connsiteX8" fmla="*/ 108718 w 152751"/>
                <a:gd name="connsiteY8" fmla="*/ 157472 h 196035"/>
                <a:gd name="connsiteX9" fmla="*/ 119560 w 152751"/>
                <a:gd name="connsiteY9" fmla="*/ 125149 h 196035"/>
                <a:gd name="connsiteX10" fmla="*/ 119560 w 152751"/>
                <a:gd name="connsiteY10" fmla="*/ 117777 h 196035"/>
                <a:gd name="connsiteX11" fmla="*/ 98828 w 152751"/>
                <a:gd name="connsiteY11" fmla="*/ 131765 h 196035"/>
                <a:gd name="connsiteX12" fmla="*/ 71914 w 152751"/>
                <a:gd name="connsiteY12" fmla="*/ 136491 h 196035"/>
                <a:gd name="connsiteX13" fmla="*/ 35299 w 152751"/>
                <a:gd name="connsiteY13" fmla="*/ 127890 h 196035"/>
                <a:gd name="connsiteX14" fmla="*/ 9526 w 152751"/>
                <a:gd name="connsiteY14" fmla="*/ 103695 h 196035"/>
                <a:gd name="connsiteX15" fmla="*/ 16 w 152751"/>
                <a:gd name="connsiteY15" fmla="*/ 67970 h 196035"/>
                <a:gd name="connsiteX16" fmla="*/ 9526 w 152751"/>
                <a:gd name="connsiteY16" fmla="*/ 32433 h 196035"/>
                <a:gd name="connsiteX17" fmla="*/ 35299 w 152751"/>
                <a:gd name="connsiteY17" fmla="*/ 8427 h 196035"/>
                <a:gd name="connsiteX18" fmla="*/ 71914 w 152751"/>
                <a:gd name="connsiteY18" fmla="*/ 16 h 196035"/>
                <a:gd name="connsiteX19" fmla="*/ 100445 w 152751"/>
                <a:gd name="connsiteY19" fmla="*/ 5025 h 196035"/>
                <a:gd name="connsiteX20" fmla="*/ 121558 w 152751"/>
                <a:gd name="connsiteY20" fmla="*/ 20336 h 196035"/>
                <a:gd name="connsiteX21" fmla="*/ 121557 w 152751"/>
                <a:gd name="connsiteY21" fmla="*/ 1433 h 196035"/>
                <a:gd name="connsiteX22" fmla="*/ 107958 w 152751"/>
                <a:gd name="connsiteY22" fmla="*/ 97268 h 196035"/>
                <a:gd name="connsiteX23" fmla="*/ 120036 w 152751"/>
                <a:gd name="connsiteY23" fmla="*/ 67970 h 196035"/>
                <a:gd name="connsiteX24" fmla="*/ 107958 w 152751"/>
                <a:gd name="connsiteY24" fmla="*/ 39144 h 196035"/>
                <a:gd name="connsiteX25" fmla="*/ 45570 w 152751"/>
                <a:gd name="connsiteY25" fmla="*/ 39144 h 196035"/>
                <a:gd name="connsiteX26" fmla="*/ 33492 w 152751"/>
                <a:gd name="connsiteY26" fmla="*/ 67970 h 196035"/>
                <a:gd name="connsiteX27" fmla="*/ 45760 w 152751"/>
                <a:gd name="connsiteY27" fmla="*/ 97268 h 196035"/>
                <a:gd name="connsiteX28" fmla="*/ 108148 w 152751"/>
                <a:gd name="connsiteY28" fmla="*/ 97268 h 1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751" h="196035">
                  <a:moveTo>
                    <a:pt x="152751" y="1528"/>
                  </a:moveTo>
                  <a:lnTo>
                    <a:pt x="152751" y="121463"/>
                  </a:lnTo>
                  <a:cubicBezTo>
                    <a:pt x="152751" y="171176"/>
                    <a:pt x="127200" y="196033"/>
                    <a:pt x="76098" y="196033"/>
                  </a:cubicBezTo>
                  <a:cubicBezTo>
                    <a:pt x="62959" y="196105"/>
                    <a:pt x="49871" y="194387"/>
                    <a:pt x="37201" y="190929"/>
                  </a:cubicBezTo>
                  <a:cubicBezTo>
                    <a:pt x="26165" y="188070"/>
                    <a:pt x="15839" y="182987"/>
                    <a:pt x="6863" y="175996"/>
                  </a:cubicBezTo>
                  <a:lnTo>
                    <a:pt x="21794" y="151045"/>
                  </a:lnTo>
                  <a:cubicBezTo>
                    <a:pt x="28900" y="156678"/>
                    <a:pt x="37039" y="160883"/>
                    <a:pt x="45760" y="163426"/>
                  </a:cubicBezTo>
                  <a:cubicBezTo>
                    <a:pt x="54972" y="166428"/>
                    <a:pt x="64597" y="167990"/>
                    <a:pt x="74291" y="168057"/>
                  </a:cubicBezTo>
                  <a:cubicBezTo>
                    <a:pt x="86713" y="169094"/>
                    <a:pt x="99055" y="165299"/>
                    <a:pt x="108718" y="157472"/>
                  </a:cubicBezTo>
                  <a:cubicBezTo>
                    <a:pt x="116597" y="148607"/>
                    <a:pt x="120511" y="136939"/>
                    <a:pt x="119560" y="125149"/>
                  </a:cubicBezTo>
                  <a:lnTo>
                    <a:pt x="119560" y="117777"/>
                  </a:lnTo>
                  <a:cubicBezTo>
                    <a:pt x="113832" y="123972"/>
                    <a:pt x="106735" y="128760"/>
                    <a:pt x="98828" y="131765"/>
                  </a:cubicBezTo>
                  <a:cubicBezTo>
                    <a:pt x="90239" y="135022"/>
                    <a:pt x="81105" y="136626"/>
                    <a:pt x="71914" y="136491"/>
                  </a:cubicBezTo>
                  <a:cubicBezTo>
                    <a:pt x="59180" y="136687"/>
                    <a:pt x="46597" y="133732"/>
                    <a:pt x="35299" y="127890"/>
                  </a:cubicBezTo>
                  <a:cubicBezTo>
                    <a:pt x="24593" y="122389"/>
                    <a:pt x="15661" y="114004"/>
                    <a:pt x="9526" y="103695"/>
                  </a:cubicBezTo>
                  <a:cubicBezTo>
                    <a:pt x="3063" y="92902"/>
                    <a:pt x="-231" y="80527"/>
                    <a:pt x="16" y="67970"/>
                  </a:cubicBezTo>
                  <a:cubicBezTo>
                    <a:pt x="-257" y="55469"/>
                    <a:pt x="3040" y="43148"/>
                    <a:pt x="9526" y="32433"/>
                  </a:cubicBezTo>
                  <a:cubicBezTo>
                    <a:pt x="15669" y="22177"/>
                    <a:pt x="24603" y="13856"/>
                    <a:pt x="35299" y="8427"/>
                  </a:cubicBezTo>
                  <a:cubicBezTo>
                    <a:pt x="46644" y="2735"/>
                    <a:pt x="59205" y="-151"/>
                    <a:pt x="71914" y="16"/>
                  </a:cubicBezTo>
                  <a:cubicBezTo>
                    <a:pt x="81662" y="-184"/>
                    <a:pt x="91355" y="1517"/>
                    <a:pt x="100445" y="5025"/>
                  </a:cubicBezTo>
                  <a:cubicBezTo>
                    <a:pt x="108689" y="8241"/>
                    <a:pt x="115960" y="13514"/>
                    <a:pt x="121558" y="20336"/>
                  </a:cubicBezTo>
                  <a:lnTo>
                    <a:pt x="121557" y="1433"/>
                  </a:lnTo>
                  <a:close/>
                  <a:moveTo>
                    <a:pt x="107958" y="97268"/>
                  </a:moveTo>
                  <a:cubicBezTo>
                    <a:pt x="116039" y="89685"/>
                    <a:pt x="120441" y="79008"/>
                    <a:pt x="120036" y="67970"/>
                  </a:cubicBezTo>
                  <a:cubicBezTo>
                    <a:pt x="120377" y="57080"/>
                    <a:pt x="115975" y="46574"/>
                    <a:pt x="107958" y="39144"/>
                  </a:cubicBezTo>
                  <a:cubicBezTo>
                    <a:pt x="89851" y="24279"/>
                    <a:pt x="63676" y="24279"/>
                    <a:pt x="45570" y="39144"/>
                  </a:cubicBezTo>
                  <a:cubicBezTo>
                    <a:pt x="37552" y="46574"/>
                    <a:pt x="33150" y="57080"/>
                    <a:pt x="33492" y="67970"/>
                  </a:cubicBezTo>
                  <a:cubicBezTo>
                    <a:pt x="33173" y="79031"/>
                    <a:pt x="37639" y="89697"/>
                    <a:pt x="45760" y="97268"/>
                  </a:cubicBezTo>
                  <a:cubicBezTo>
                    <a:pt x="63825" y="112246"/>
                    <a:pt x="90083" y="112246"/>
                    <a:pt x="108148" y="9726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0D9CE82-796C-9C4C-8CFD-7D55B2CF9CB2}"/>
                </a:ext>
              </a:extLst>
            </p:cNvPr>
            <p:cNvSpPr/>
            <p:nvPr/>
          </p:nvSpPr>
          <p:spPr>
            <a:xfrm>
              <a:off x="22090048" y="6838979"/>
              <a:ext cx="138957" cy="143284"/>
            </a:xfrm>
            <a:custGeom>
              <a:avLst/>
              <a:gdLst>
                <a:gd name="connsiteX0" fmla="*/ 138958 w 138957"/>
                <a:gd name="connsiteY0" fmla="*/ 0 h 143284"/>
                <a:gd name="connsiteX1" fmla="*/ 138958 w 138957"/>
                <a:gd name="connsiteY1" fmla="*/ 141106 h 143284"/>
                <a:gd name="connsiteX2" fmla="*/ 107288 w 138957"/>
                <a:gd name="connsiteY2" fmla="*/ 141106 h 143284"/>
                <a:gd name="connsiteX3" fmla="*/ 107288 w 138957"/>
                <a:gd name="connsiteY3" fmla="*/ 123338 h 143284"/>
                <a:gd name="connsiteX4" fmla="*/ 87317 w 138957"/>
                <a:gd name="connsiteY4" fmla="*/ 138082 h 143284"/>
                <a:gd name="connsiteX5" fmla="*/ 61449 w 138957"/>
                <a:gd name="connsiteY5" fmla="*/ 143185 h 143284"/>
                <a:gd name="connsiteX6" fmla="*/ 16560 w 138957"/>
                <a:gd name="connsiteY6" fmla="*/ 127496 h 143284"/>
                <a:gd name="connsiteX7" fmla="*/ 202 w 138957"/>
                <a:gd name="connsiteY7" fmla="*/ 80240 h 143284"/>
                <a:gd name="connsiteX8" fmla="*/ 202 w 138957"/>
                <a:gd name="connsiteY8" fmla="*/ 0 h 143284"/>
                <a:gd name="connsiteX9" fmla="*/ 33488 w 138957"/>
                <a:gd name="connsiteY9" fmla="*/ 0 h 143284"/>
                <a:gd name="connsiteX10" fmla="*/ 33488 w 138957"/>
                <a:gd name="connsiteY10" fmla="*/ 76271 h 143284"/>
                <a:gd name="connsiteX11" fmla="*/ 42143 w 138957"/>
                <a:gd name="connsiteY11" fmla="*/ 104624 h 143284"/>
                <a:gd name="connsiteX12" fmla="*/ 66774 w 138957"/>
                <a:gd name="connsiteY12" fmla="*/ 114076 h 143284"/>
                <a:gd name="connsiteX13" fmla="*/ 95305 w 138957"/>
                <a:gd name="connsiteY13" fmla="*/ 103112 h 143284"/>
                <a:gd name="connsiteX14" fmla="*/ 105862 w 138957"/>
                <a:gd name="connsiteY14" fmla="*/ 71451 h 143284"/>
                <a:gd name="connsiteX15" fmla="*/ 105862 w 138957"/>
                <a:gd name="connsiteY15" fmla="*/ 0 h 1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7" h="143284">
                  <a:moveTo>
                    <a:pt x="138958" y="0"/>
                  </a:moveTo>
                  <a:lnTo>
                    <a:pt x="138958" y="141106"/>
                  </a:lnTo>
                  <a:lnTo>
                    <a:pt x="107288" y="141106"/>
                  </a:lnTo>
                  <a:lnTo>
                    <a:pt x="107288" y="123338"/>
                  </a:lnTo>
                  <a:cubicBezTo>
                    <a:pt x="101879" y="129732"/>
                    <a:pt x="95039" y="134781"/>
                    <a:pt x="87317" y="138082"/>
                  </a:cubicBezTo>
                  <a:cubicBezTo>
                    <a:pt x="79135" y="141520"/>
                    <a:pt x="70331" y="143257"/>
                    <a:pt x="61449" y="143185"/>
                  </a:cubicBezTo>
                  <a:cubicBezTo>
                    <a:pt x="44978" y="144117"/>
                    <a:pt x="28817" y="138469"/>
                    <a:pt x="16560" y="127496"/>
                  </a:cubicBezTo>
                  <a:cubicBezTo>
                    <a:pt x="4729" y="114692"/>
                    <a:pt x="-1199" y="97568"/>
                    <a:pt x="202" y="80240"/>
                  </a:cubicBezTo>
                  <a:lnTo>
                    <a:pt x="202" y="0"/>
                  </a:lnTo>
                  <a:lnTo>
                    <a:pt x="33488" y="0"/>
                  </a:lnTo>
                  <a:lnTo>
                    <a:pt x="33488" y="76271"/>
                  </a:lnTo>
                  <a:cubicBezTo>
                    <a:pt x="32745" y="86460"/>
                    <a:pt x="35828" y="96562"/>
                    <a:pt x="42143" y="104624"/>
                  </a:cubicBezTo>
                  <a:cubicBezTo>
                    <a:pt x="48591" y="111167"/>
                    <a:pt x="57575" y="114614"/>
                    <a:pt x="66774" y="114076"/>
                  </a:cubicBezTo>
                  <a:cubicBezTo>
                    <a:pt x="77431" y="114683"/>
                    <a:pt x="87832" y="110686"/>
                    <a:pt x="95305" y="103112"/>
                  </a:cubicBezTo>
                  <a:cubicBezTo>
                    <a:pt x="102874" y="94347"/>
                    <a:pt x="106666" y="82973"/>
                    <a:pt x="105862" y="71451"/>
                  </a:cubicBezTo>
                  <a:lnTo>
                    <a:pt x="105862" y="0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880C38-9151-6646-ADC5-E8D2F1B004E7}"/>
                </a:ext>
              </a:extLst>
            </p:cNvPr>
            <p:cNvSpPr/>
            <p:nvPr/>
          </p:nvSpPr>
          <p:spPr>
            <a:xfrm>
              <a:off x="22261341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4 w 82359"/>
                <a:gd name="connsiteY8" fmla="*/ 851 h 142618"/>
                <a:gd name="connsiteX9" fmla="*/ 31764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6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4" y="851"/>
                  </a:lnTo>
                  <a:lnTo>
                    <a:pt x="31764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BAC4AE9-51CA-964B-B299-6405F263C2AF}"/>
                </a:ext>
              </a:extLst>
            </p:cNvPr>
            <p:cNvSpPr/>
            <p:nvPr/>
          </p:nvSpPr>
          <p:spPr>
            <a:xfrm>
              <a:off x="22354353" y="6837647"/>
              <a:ext cx="145986" cy="144897"/>
            </a:xfrm>
            <a:custGeom>
              <a:avLst/>
              <a:gdLst>
                <a:gd name="connsiteX0" fmla="*/ 144746 w 145986"/>
                <a:gd name="connsiteY0" fmla="*/ 82612 h 144897"/>
                <a:gd name="connsiteX1" fmla="*/ 33190 w 145986"/>
                <a:gd name="connsiteY1" fmla="*/ 82612 h 144897"/>
                <a:gd name="connsiteX2" fmla="*/ 48502 w 145986"/>
                <a:gd name="connsiteY2" fmla="*/ 107375 h 144897"/>
                <a:gd name="connsiteX3" fmla="*/ 79315 w 145986"/>
                <a:gd name="connsiteY3" fmla="*/ 116826 h 144897"/>
                <a:gd name="connsiteX4" fmla="*/ 117927 w 145986"/>
                <a:gd name="connsiteY4" fmla="*/ 101515 h 144897"/>
                <a:gd name="connsiteX5" fmla="*/ 135711 w 145986"/>
                <a:gd name="connsiteY5" fmla="*/ 121929 h 144897"/>
                <a:gd name="connsiteX6" fmla="*/ 111460 w 145986"/>
                <a:gd name="connsiteY6" fmla="*/ 139130 h 144897"/>
                <a:gd name="connsiteX7" fmla="*/ 37185 w 145986"/>
                <a:gd name="connsiteY7" fmla="*/ 135633 h 144897"/>
                <a:gd name="connsiteX8" fmla="*/ 9605 w 145986"/>
                <a:gd name="connsiteY8" fmla="*/ 109832 h 144897"/>
                <a:gd name="connsiteX9" fmla="*/ 9605 w 145986"/>
                <a:gd name="connsiteY9" fmla="*/ 35262 h 144897"/>
                <a:gd name="connsiteX10" fmla="*/ 35758 w 145986"/>
                <a:gd name="connsiteY10" fmla="*/ 9460 h 144897"/>
                <a:gd name="connsiteX11" fmla="*/ 73799 w 145986"/>
                <a:gd name="connsiteY11" fmla="*/ 9 h 144897"/>
                <a:gd name="connsiteX12" fmla="*/ 110985 w 145986"/>
                <a:gd name="connsiteY12" fmla="*/ 9460 h 144897"/>
                <a:gd name="connsiteX13" fmla="*/ 136472 w 145986"/>
                <a:gd name="connsiteY13" fmla="*/ 35168 h 144897"/>
                <a:gd name="connsiteX14" fmla="*/ 145983 w 145986"/>
                <a:gd name="connsiteY14" fmla="*/ 72972 h 144897"/>
                <a:gd name="connsiteX15" fmla="*/ 144746 w 145986"/>
                <a:gd name="connsiteY15" fmla="*/ 82612 h 144897"/>
                <a:gd name="connsiteX16" fmla="*/ 46409 w 145986"/>
                <a:gd name="connsiteY16" fmla="*/ 35357 h 144897"/>
                <a:gd name="connsiteX17" fmla="*/ 32904 w 145986"/>
                <a:gd name="connsiteY17" fmla="*/ 60402 h 144897"/>
                <a:gd name="connsiteX18" fmla="*/ 113647 w 145986"/>
                <a:gd name="connsiteY18" fmla="*/ 60402 h 144897"/>
                <a:gd name="connsiteX19" fmla="*/ 73419 w 145986"/>
                <a:gd name="connsiteY19" fmla="*/ 26000 h 144897"/>
                <a:gd name="connsiteX20" fmla="*/ 46409 w 145986"/>
                <a:gd name="connsiteY20" fmla="*/ 35640 h 1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986" h="144897">
                  <a:moveTo>
                    <a:pt x="144746" y="82612"/>
                  </a:moveTo>
                  <a:lnTo>
                    <a:pt x="33190" y="82612"/>
                  </a:lnTo>
                  <a:cubicBezTo>
                    <a:pt x="34868" y="92528"/>
                    <a:pt x="40359" y="101407"/>
                    <a:pt x="48502" y="107375"/>
                  </a:cubicBezTo>
                  <a:cubicBezTo>
                    <a:pt x="57460" y="113781"/>
                    <a:pt x="68281" y="117100"/>
                    <a:pt x="79315" y="116826"/>
                  </a:cubicBezTo>
                  <a:cubicBezTo>
                    <a:pt x="93767" y="117277"/>
                    <a:pt x="107757" y="111729"/>
                    <a:pt x="117927" y="101515"/>
                  </a:cubicBezTo>
                  <a:lnTo>
                    <a:pt x="135711" y="121929"/>
                  </a:lnTo>
                  <a:cubicBezTo>
                    <a:pt x="129211" y="129598"/>
                    <a:pt x="120870" y="135514"/>
                    <a:pt x="111460" y="139130"/>
                  </a:cubicBezTo>
                  <a:cubicBezTo>
                    <a:pt x="87228" y="147890"/>
                    <a:pt x="60474" y="146630"/>
                    <a:pt x="37185" y="135633"/>
                  </a:cubicBezTo>
                  <a:cubicBezTo>
                    <a:pt x="25696" y="129833"/>
                    <a:pt x="16124" y="120878"/>
                    <a:pt x="9605" y="109832"/>
                  </a:cubicBezTo>
                  <a:cubicBezTo>
                    <a:pt x="-3202" y="86604"/>
                    <a:pt x="-3202" y="58490"/>
                    <a:pt x="9605" y="35262"/>
                  </a:cubicBezTo>
                  <a:cubicBezTo>
                    <a:pt x="15706" y="24387"/>
                    <a:pt x="24771" y="15444"/>
                    <a:pt x="35758" y="9460"/>
                  </a:cubicBezTo>
                  <a:cubicBezTo>
                    <a:pt x="47390" y="3061"/>
                    <a:pt x="60506" y="-198"/>
                    <a:pt x="73799" y="9"/>
                  </a:cubicBezTo>
                  <a:cubicBezTo>
                    <a:pt x="86809" y="-97"/>
                    <a:pt x="99624" y="3160"/>
                    <a:pt x="110985" y="9460"/>
                  </a:cubicBezTo>
                  <a:cubicBezTo>
                    <a:pt x="121754" y="15464"/>
                    <a:pt x="130592" y="24377"/>
                    <a:pt x="136472" y="35168"/>
                  </a:cubicBezTo>
                  <a:cubicBezTo>
                    <a:pt x="142847" y="46752"/>
                    <a:pt x="146121" y="59769"/>
                    <a:pt x="145983" y="72972"/>
                  </a:cubicBezTo>
                  <a:cubicBezTo>
                    <a:pt x="145317" y="75146"/>
                    <a:pt x="145126" y="78359"/>
                    <a:pt x="144746" y="82612"/>
                  </a:cubicBezTo>
                  <a:close/>
                  <a:moveTo>
                    <a:pt x="46409" y="35357"/>
                  </a:moveTo>
                  <a:cubicBezTo>
                    <a:pt x="38938" y="41752"/>
                    <a:pt x="34125" y="50678"/>
                    <a:pt x="32904" y="60402"/>
                  </a:cubicBezTo>
                  <a:lnTo>
                    <a:pt x="113647" y="60402"/>
                  </a:lnTo>
                  <a:cubicBezTo>
                    <a:pt x="111505" y="40166"/>
                    <a:pt x="93874" y="25088"/>
                    <a:pt x="73419" y="26000"/>
                  </a:cubicBezTo>
                  <a:cubicBezTo>
                    <a:pt x="63527" y="25795"/>
                    <a:pt x="53909" y="29228"/>
                    <a:pt x="46409" y="3564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31FEB103-C2EC-624D-9D57-9D32B2CCC177}"/>
                </a:ext>
              </a:extLst>
            </p:cNvPr>
            <p:cNvSpPr/>
            <p:nvPr/>
          </p:nvSpPr>
          <p:spPr>
            <a:xfrm>
              <a:off x="22515733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198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198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04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04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5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181" y="198274"/>
                    <a:pt x="46465" y="195017"/>
                    <a:pt x="35198" y="188740"/>
                  </a:cubicBezTo>
                  <a:cubicBezTo>
                    <a:pt x="24384" y="182816"/>
                    <a:pt x="15481" y="173968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11" y="76913"/>
                    <a:pt x="24409" y="68103"/>
                    <a:pt x="35198" y="62189"/>
                  </a:cubicBezTo>
                  <a:cubicBezTo>
                    <a:pt x="46465" y="55911"/>
                    <a:pt x="59181" y="52654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2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247" y="134311"/>
                    <a:pt x="120247" y="117090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29" y="79638"/>
                    <a:pt x="67955" y="79638"/>
                    <a:pt x="54504" y="86951"/>
                  </a:cubicBezTo>
                  <a:cubicBezTo>
                    <a:pt x="48094" y="90598"/>
                    <a:pt x="42852" y="95971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52" y="155430"/>
                    <a:pt x="48094" y="160803"/>
                    <a:pt x="54504" y="164450"/>
                  </a:cubicBezTo>
                  <a:cubicBezTo>
                    <a:pt x="67955" y="171763"/>
                    <a:pt x="84229" y="171763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4B47582-B4E7-7640-BFDB-FB1F7426C720}"/>
                </a:ext>
              </a:extLst>
            </p:cNvPr>
            <p:cNvSpPr/>
            <p:nvPr/>
          </p:nvSpPr>
          <p:spPr>
            <a:xfrm>
              <a:off x="22854405" y="6795126"/>
              <a:ext cx="204186" cy="184959"/>
            </a:xfrm>
            <a:custGeom>
              <a:avLst/>
              <a:gdLst>
                <a:gd name="connsiteX0" fmla="*/ 170995 w 204186"/>
                <a:gd name="connsiteY0" fmla="*/ 184959 h 184959"/>
                <a:gd name="connsiteX1" fmla="*/ 170995 w 204186"/>
                <a:gd name="connsiteY1" fmla="*/ 62094 h 184959"/>
                <a:gd name="connsiteX2" fmla="*/ 109749 w 204186"/>
                <a:gd name="connsiteY2" fmla="*/ 163789 h 184959"/>
                <a:gd name="connsiteX3" fmla="*/ 94247 w 204186"/>
                <a:gd name="connsiteY3" fmla="*/ 163789 h 184959"/>
                <a:gd name="connsiteX4" fmla="*/ 33001 w 204186"/>
                <a:gd name="connsiteY4" fmla="*/ 63984 h 184959"/>
                <a:gd name="connsiteX5" fmla="*/ 33001 w 204186"/>
                <a:gd name="connsiteY5" fmla="*/ 184959 h 184959"/>
                <a:gd name="connsiteX6" fmla="*/ 0 w 204186"/>
                <a:gd name="connsiteY6" fmla="*/ 184959 h 184959"/>
                <a:gd name="connsiteX7" fmla="*/ 0 w 204186"/>
                <a:gd name="connsiteY7" fmla="*/ 0 h 184959"/>
                <a:gd name="connsiteX8" fmla="*/ 28531 w 204186"/>
                <a:gd name="connsiteY8" fmla="*/ 0 h 184959"/>
                <a:gd name="connsiteX9" fmla="*/ 102521 w 204186"/>
                <a:gd name="connsiteY9" fmla="*/ 122865 h 184959"/>
                <a:gd name="connsiteX10" fmla="*/ 175180 w 204186"/>
                <a:gd name="connsiteY10" fmla="*/ 0 h 184959"/>
                <a:gd name="connsiteX11" fmla="*/ 203711 w 204186"/>
                <a:gd name="connsiteY11" fmla="*/ 0 h 184959"/>
                <a:gd name="connsiteX12" fmla="*/ 204186 w 204186"/>
                <a:gd name="connsiteY12" fmla="*/ 184959 h 18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86" h="184959">
                  <a:moveTo>
                    <a:pt x="170995" y="184959"/>
                  </a:moveTo>
                  <a:lnTo>
                    <a:pt x="170995" y="62094"/>
                  </a:lnTo>
                  <a:lnTo>
                    <a:pt x="109749" y="163789"/>
                  </a:lnTo>
                  <a:lnTo>
                    <a:pt x="94247" y="163789"/>
                  </a:lnTo>
                  <a:lnTo>
                    <a:pt x="33001" y="63984"/>
                  </a:lnTo>
                  <a:lnTo>
                    <a:pt x="33001" y="184959"/>
                  </a:lnTo>
                  <a:lnTo>
                    <a:pt x="0" y="184959"/>
                  </a:lnTo>
                  <a:lnTo>
                    <a:pt x="0" y="0"/>
                  </a:lnTo>
                  <a:lnTo>
                    <a:pt x="28531" y="0"/>
                  </a:lnTo>
                  <a:lnTo>
                    <a:pt x="102521" y="122865"/>
                  </a:lnTo>
                  <a:lnTo>
                    <a:pt x="175180" y="0"/>
                  </a:lnTo>
                  <a:lnTo>
                    <a:pt x="203711" y="0"/>
                  </a:lnTo>
                  <a:lnTo>
                    <a:pt x="204186" y="184959"/>
                  </a:ln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914BC74-D5DA-FE4C-9B4F-2E72637EFAAF}"/>
                </a:ext>
              </a:extLst>
            </p:cNvPr>
            <p:cNvSpPr/>
            <p:nvPr/>
          </p:nvSpPr>
          <p:spPr>
            <a:xfrm>
              <a:off x="23085413" y="6837269"/>
              <a:ext cx="151590" cy="145092"/>
            </a:xfrm>
            <a:custGeom>
              <a:avLst/>
              <a:gdLst>
                <a:gd name="connsiteX0" fmla="*/ 36803 w 151590"/>
                <a:gd name="connsiteY0" fmla="*/ 135633 h 145092"/>
                <a:gd name="connsiteX1" fmla="*/ 9793 w 151590"/>
                <a:gd name="connsiteY1" fmla="*/ 109831 h 145092"/>
                <a:gd name="connsiteX2" fmla="*/ 9793 w 151590"/>
                <a:gd name="connsiteY2" fmla="*/ 35072 h 145092"/>
                <a:gd name="connsiteX3" fmla="*/ 36803 w 151590"/>
                <a:gd name="connsiteY3" fmla="*/ 9460 h 145092"/>
                <a:gd name="connsiteX4" fmla="*/ 75605 w 151590"/>
                <a:gd name="connsiteY4" fmla="*/ 8 h 145092"/>
                <a:gd name="connsiteX5" fmla="*/ 114788 w 151590"/>
                <a:gd name="connsiteY5" fmla="*/ 9460 h 145092"/>
                <a:gd name="connsiteX6" fmla="*/ 141797 w 151590"/>
                <a:gd name="connsiteY6" fmla="*/ 35072 h 145092"/>
                <a:gd name="connsiteX7" fmla="*/ 141797 w 151590"/>
                <a:gd name="connsiteY7" fmla="*/ 109831 h 145092"/>
                <a:gd name="connsiteX8" fmla="*/ 114788 w 151590"/>
                <a:gd name="connsiteY8" fmla="*/ 135633 h 145092"/>
                <a:gd name="connsiteX9" fmla="*/ 75605 w 151590"/>
                <a:gd name="connsiteY9" fmla="*/ 145084 h 145092"/>
                <a:gd name="connsiteX10" fmla="*/ 36803 w 151590"/>
                <a:gd name="connsiteY10" fmla="*/ 135633 h 145092"/>
                <a:gd name="connsiteX11" fmla="*/ 106038 w 151590"/>
                <a:gd name="connsiteY11" fmla="*/ 104444 h 145092"/>
                <a:gd name="connsiteX12" fmla="*/ 106038 w 151590"/>
                <a:gd name="connsiteY12" fmla="*/ 40365 h 145092"/>
                <a:gd name="connsiteX13" fmla="*/ 75604 w 151590"/>
                <a:gd name="connsiteY13" fmla="*/ 28173 h 145092"/>
                <a:gd name="connsiteX14" fmla="*/ 45457 w 151590"/>
                <a:gd name="connsiteY14" fmla="*/ 40365 h 145092"/>
                <a:gd name="connsiteX15" fmla="*/ 45457 w 151590"/>
                <a:gd name="connsiteY15" fmla="*/ 104444 h 145092"/>
                <a:gd name="connsiteX16" fmla="*/ 75604 w 151590"/>
                <a:gd name="connsiteY16" fmla="*/ 116636 h 145092"/>
                <a:gd name="connsiteX17" fmla="*/ 106323 w 151590"/>
                <a:gd name="connsiteY17" fmla="*/ 104444 h 1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590" h="145092">
                  <a:moveTo>
                    <a:pt x="36803" y="135633"/>
                  </a:moveTo>
                  <a:cubicBezTo>
                    <a:pt x="25500" y="129779"/>
                    <a:pt x="16125" y="120824"/>
                    <a:pt x="9793" y="109831"/>
                  </a:cubicBezTo>
                  <a:cubicBezTo>
                    <a:pt x="-3264" y="86601"/>
                    <a:pt x="-3264" y="58303"/>
                    <a:pt x="9793" y="35072"/>
                  </a:cubicBezTo>
                  <a:cubicBezTo>
                    <a:pt x="16207" y="24191"/>
                    <a:pt x="25565" y="15318"/>
                    <a:pt x="36803" y="9460"/>
                  </a:cubicBezTo>
                  <a:cubicBezTo>
                    <a:pt x="48718" y="3083"/>
                    <a:pt x="62073" y="-170"/>
                    <a:pt x="75605" y="8"/>
                  </a:cubicBezTo>
                  <a:cubicBezTo>
                    <a:pt x="89260" y="-189"/>
                    <a:pt x="102743" y="3063"/>
                    <a:pt x="114788" y="9460"/>
                  </a:cubicBezTo>
                  <a:cubicBezTo>
                    <a:pt x="126004" y="15346"/>
                    <a:pt x="135355" y="24213"/>
                    <a:pt x="141797" y="35072"/>
                  </a:cubicBezTo>
                  <a:cubicBezTo>
                    <a:pt x="154855" y="58303"/>
                    <a:pt x="154855" y="86601"/>
                    <a:pt x="141797" y="109831"/>
                  </a:cubicBezTo>
                  <a:cubicBezTo>
                    <a:pt x="135419" y="120788"/>
                    <a:pt x="126057" y="129732"/>
                    <a:pt x="114788" y="135633"/>
                  </a:cubicBezTo>
                  <a:cubicBezTo>
                    <a:pt x="102742" y="142029"/>
                    <a:pt x="89260" y="145281"/>
                    <a:pt x="75605" y="145084"/>
                  </a:cubicBezTo>
                  <a:cubicBezTo>
                    <a:pt x="62073" y="145263"/>
                    <a:pt x="48718" y="142010"/>
                    <a:pt x="36803" y="135633"/>
                  </a:cubicBezTo>
                  <a:close/>
                  <a:moveTo>
                    <a:pt x="106038" y="104444"/>
                  </a:moveTo>
                  <a:cubicBezTo>
                    <a:pt x="122017" y="86036"/>
                    <a:pt x="122017" y="58773"/>
                    <a:pt x="106038" y="40365"/>
                  </a:cubicBezTo>
                  <a:cubicBezTo>
                    <a:pt x="98057" y="32248"/>
                    <a:pt x="87019" y="27825"/>
                    <a:pt x="75604" y="28173"/>
                  </a:cubicBezTo>
                  <a:cubicBezTo>
                    <a:pt x="64274" y="27823"/>
                    <a:pt x="53322" y="32252"/>
                    <a:pt x="45457" y="40365"/>
                  </a:cubicBezTo>
                  <a:cubicBezTo>
                    <a:pt x="29599" y="58818"/>
                    <a:pt x="29599" y="85991"/>
                    <a:pt x="45457" y="104444"/>
                  </a:cubicBezTo>
                  <a:cubicBezTo>
                    <a:pt x="53322" y="112557"/>
                    <a:pt x="64274" y="116986"/>
                    <a:pt x="75604" y="116636"/>
                  </a:cubicBezTo>
                  <a:cubicBezTo>
                    <a:pt x="87117" y="117064"/>
                    <a:pt x="98274" y="112636"/>
                    <a:pt x="106323" y="104444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8C76FBC-5F08-D848-8A65-5CE512D3E41A}"/>
                </a:ext>
              </a:extLst>
            </p:cNvPr>
            <p:cNvSpPr/>
            <p:nvPr/>
          </p:nvSpPr>
          <p:spPr>
            <a:xfrm>
              <a:off x="23256397" y="6783973"/>
              <a:ext cx="151223" cy="198199"/>
            </a:xfrm>
            <a:custGeom>
              <a:avLst/>
              <a:gdLst>
                <a:gd name="connsiteX0" fmla="*/ 151224 w 151223"/>
                <a:gd name="connsiteY0" fmla="*/ 0 h 198199"/>
                <a:gd name="connsiteX1" fmla="*/ 151224 w 151223"/>
                <a:gd name="connsiteY1" fmla="*/ 196112 h 198199"/>
                <a:gd name="connsiteX2" fmla="*/ 119269 w 151223"/>
                <a:gd name="connsiteY2" fmla="*/ 196112 h 198199"/>
                <a:gd name="connsiteX3" fmla="*/ 119269 w 151223"/>
                <a:gd name="connsiteY3" fmla="*/ 178060 h 198199"/>
                <a:gd name="connsiteX4" fmla="*/ 98917 w 151223"/>
                <a:gd name="connsiteY4" fmla="*/ 193182 h 198199"/>
                <a:gd name="connsiteX5" fmla="*/ 72098 w 151223"/>
                <a:gd name="connsiteY5" fmla="*/ 198191 h 198199"/>
                <a:gd name="connsiteX6" fmla="*/ 35293 w 151223"/>
                <a:gd name="connsiteY6" fmla="*/ 188740 h 198199"/>
                <a:gd name="connsiteX7" fmla="*/ 9520 w 151223"/>
                <a:gd name="connsiteY7" fmla="*/ 163222 h 198199"/>
                <a:gd name="connsiteX8" fmla="*/ 9 w 151223"/>
                <a:gd name="connsiteY8" fmla="*/ 125417 h 198199"/>
                <a:gd name="connsiteX9" fmla="*/ 9520 w 151223"/>
                <a:gd name="connsiteY9" fmla="*/ 87612 h 198199"/>
                <a:gd name="connsiteX10" fmla="*/ 35293 w 151223"/>
                <a:gd name="connsiteY10" fmla="*/ 62189 h 198199"/>
                <a:gd name="connsiteX11" fmla="*/ 72098 w 151223"/>
                <a:gd name="connsiteY11" fmla="*/ 52737 h 198199"/>
                <a:gd name="connsiteX12" fmla="*/ 97966 w 151223"/>
                <a:gd name="connsiteY12" fmla="*/ 57463 h 198199"/>
                <a:gd name="connsiteX13" fmla="*/ 117937 w 151223"/>
                <a:gd name="connsiteY13" fmla="*/ 71734 h 198199"/>
                <a:gd name="connsiteX14" fmla="*/ 117938 w 151223"/>
                <a:gd name="connsiteY14" fmla="*/ 0 h 198199"/>
                <a:gd name="connsiteX15" fmla="*/ 97681 w 151223"/>
                <a:gd name="connsiteY15" fmla="*/ 164450 h 198199"/>
                <a:gd name="connsiteX16" fmla="*/ 112897 w 151223"/>
                <a:gd name="connsiteY16" fmla="*/ 148950 h 198199"/>
                <a:gd name="connsiteX17" fmla="*/ 112897 w 151223"/>
                <a:gd name="connsiteY17" fmla="*/ 102451 h 198199"/>
                <a:gd name="connsiteX18" fmla="*/ 97681 w 151223"/>
                <a:gd name="connsiteY18" fmla="*/ 86951 h 198199"/>
                <a:gd name="connsiteX19" fmla="*/ 54599 w 151223"/>
                <a:gd name="connsiteY19" fmla="*/ 86951 h 198199"/>
                <a:gd name="connsiteX20" fmla="*/ 39382 w 151223"/>
                <a:gd name="connsiteY20" fmla="*/ 102451 h 198199"/>
                <a:gd name="connsiteX21" fmla="*/ 39382 w 151223"/>
                <a:gd name="connsiteY21" fmla="*/ 148950 h 198199"/>
                <a:gd name="connsiteX22" fmla="*/ 54599 w 151223"/>
                <a:gd name="connsiteY22" fmla="*/ 164450 h 198199"/>
                <a:gd name="connsiteX23" fmla="*/ 97681 w 151223"/>
                <a:gd name="connsiteY23" fmla="*/ 164450 h 1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223" h="198199">
                  <a:moveTo>
                    <a:pt x="151224" y="0"/>
                  </a:moveTo>
                  <a:lnTo>
                    <a:pt x="151224" y="196112"/>
                  </a:lnTo>
                  <a:lnTo>
                    <a:pt x="119269" y="196112"/>
                  </a:lnTo>
                  <a:lnTo>
                    <a:pt x="119269" y="178060"/>
                  </a:lnTo>
                  <a:cubicBezTo>
                    <a:pt x="113876" y="184724"/>
                    <a:pt x="106875" y="189926"/>
                    <a:pt x="98917" y="193182"/>
                  </a:cubicBezTo>
                  <a:cubicBezTo>
                    <a:pt x="90409" y="196633"/>
                    <a:pt x="81286" y="198337"/>
                    <a:pt x="72098" y="198191"/>
                  </a:cubicBezTo>
                  <a:cubicBezTo>
                    <a:pt x="59211" y="198275"/>
                    <a:pt x="46525" y="195018"/>
                    <a:pt x="35293" y="188740"/>
                  </a:cubicBezTo>
                  <a:cubicBezTo>
                    <a:pt x="24431" y="182847"/>
                    <a:pt x="15490" y="173994"/>
                    <a:pt x="9520" y="163222"/>
                  </a:cubicBezTo>
                  <a:cubicBezTo>
                    <a:pt x="3137" y="151640"/>
                    <a:pt x="-138" y="138621"/>
                    <a:pt x="9" y="125417"/>
                  </a:cubicBezTo>
                  <a:cubicBezTo>
                    <a:pt x="-199" y="112206"/>
                    <a:pt x="3080" y="99172"/>
                    <a:pt x="9520" y="87612"/>
                  </a:cubicBezTo>
                  <a:cubicBezTo>
                    <a:pt x="15521" y="76888"/>
                    <a:pt x="24457" y="68073"/>
                    <a:pt x="35293" y="62189"/>
                  </a:cubicBezTo>
                  <a:cubicBezTo>
                    <a:pt x="46525" y="55911"/>
                    <a:pt x="59211" y="52653"/>
                    <a:pt x="72098" y="52737"/>
                  </a:cubicBezTo>
                  <a:cubicBezTo>
                    <a:pt x="80951" y="52587"/>
                    <a:pt x="89745" y="54194"/>
                    <a:pt x="97966" y="57463"/>
                  </a:cubicBezTo>
                  <a:cubicBezTo>
                    <a:pt x="105663" y="60587"/>
                    <a:pt x="112506" y="65478"/>
                    <a:pt x="117937" y="71734"/>
                  </a:cubicBezTo>
                  <a:lnTo>
                    <a:pt x="117938" y="0"/>
                  </a:lnTo>
                  <a:close/>
                  <a:moveTo>
                    <a:pt x="97681" y="164450"/>
                  </a:moveTo>
                  <a:cubicBezTo>
                    <a:pt x="104097" y="160781"/>
                    <a:pt x="109364" y="155416"/>
                    <a:pt x="112897" y="148950"/>
                  </a:cubicBezTo>
                  <a:cubicBezTo>
                    <a:pt x="120384" y="134343"/>
                    <a:pt x="120384" y="117058"/>
                    <a:pt x="112897" y="102451"/>
                  </a:cubicBezTo>
                  <a:cubicBezTo>
                    <a:pt x="109364" y="95985"/>
                    <a:pt x="104097" y="90620"/>
                    <a:pt x="97681" y="86951"/>
                  </a:cubicBezTo>
                  <a:cubicBezTo>
                    <a:pt x="84263" y="79637"/>
                    <a:pt x="68017" y="79637"/>
                    <a:pt x="54599" y="86951"/>
                  </a:cubicBezTo>
                  <a:cubicBezTo>
                    <a:pt x="48141" y="90567"/>
                    <a:pt x="42860" y="95946"/>
                    <a:pt x="39382" y="102451"/>
                  </a:cubicBezTo>
                  <a:cubicBezTo>
                    <a:pt x="31895" y="117058"/>
                    <a:pt x="31895" y="134343"/>
                    <a:pt x="39382" y="148950"/>
                  </a:cubicBezTo>
                  <a:cubicBezTo>
                    <a:pt x="42860" y="155455"/>
                    <a:pt x="48141" y="160834"/>
                    <a:pt x="54599" y="164450"/>
                  </a:cubicBezTo>
                  <a:cubicBezTo>
                    <a:pt x="68017" y="171764"/>
                    <a:pt x="84263" y="171764"/>
                    <a:pt x="97681" y="16445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EA66E2A-39CA-D24F-92FB-AEA67E1335CF}"/>
                </a:ext>
              </a:extLst>
            </p:cNvPr>
            <p:cNvSpPr/>
            <p:nvPr/>
          </p:nvSpPr>
          <p:spPr>
            <a:xfrm>
              <a:off x="23426927" y="6837565"/>
              <a:ext cx="145226" cy="144601"/>
            </a:xfrm>
            <a:custGeom>
              <a:avLst/>
              <a:gdLst>
                <a:gd name="connsiteX0" fmla="*/ 144556 w 145226"/>
                <a:gd name="connsiteY0" fmla="*/ 82694 h 144601"/>
                <a:gd name="connsiteX1" fmla="*/ 33000 w 145226"/>
                <a:gd name="connsiteY1" fmla="*/ 82694 h 144601"/>
                <a:gd name="connsiteX2" fmla="*/ 48312 w 145226"/>
                <a:gd name="connsiteY2" fmla="*/ 107456 h 144601"/>
                <a:gd name="connsiteX3" fmla="*/ 79125 w 145226"/>
                <a:gd name="connsiteY3" fmla="*/ 116907 h 144601"/>
                <a:gd name="connsiteX4" fmla="*/ 117737 w 145226"/>
                <a:gd name="connsiteY4" fmla="*/ 101596 h 144601"/>
                <a:gd name="connsiteX5" fmla="*/ 135712 w 145226"/>
                <a:gd name="connsiteY5" fmla="*/ 121633 h 144601"/>
                <a:gd name="connsiteX6" fmla="*/ 111460 w 145226"/>
                <a:gd name="connsiteY6" fmla="*/ 138834 h 144601"/>
                <a:gd name="connsiteX7" fmla="*/ 37185 w 145226"/>
                <a:gd name="connsiteY7" fmla="*/ 135337 h 144601"/>
                <a:gd name="connsiteX8" fmla="*/ 9605 w 145226"/>
                <a:gd name="connsiteY8" fmla="*/ 109535 h 144601"/>
                <a:gd name="connsiteX9" fmla="*/ 9605 w 145226"/>
                <a:gd name="connsiteY9" fmla="*/ 34965 h 144601"/>
                <a:gd name="connsiteX10" fmla="*/ 35853 w 145226"/>
                <a:gd name="connsiteY10" fmla="*/ 9164 h 144601"/>
                <a:gd name="connsiteX11" fmla="*/ 110795 w 145226"/>
                <a:gd name="connsiteY11" fmla="*/ 9164 h 144601"/>
                <a:gd name="connsiteX12" fmla="*/ 135712 w 145226"/>
                <a:gd name="connsiteY12" fmla="*/ 34682 h 144601"/>
                <a:gd name="connsiteX13" fmla="*/ 145222 w 145226"/>
                <a:gd name="connsiteY13" fmla="*/ 72487 h 144601"/>
                <a:gd name="connsiteX14" fmla="*/ 144556 w 145226"/>
                <a:gd name="connsiteY14" fmla="*/ 82694 h 144601"/>
                <a:gd name="connsiteX15" fmla="*/ 46220 w 145226"/>
                <a:gd name="connsiteY15" fmla="*/ 35438 h 144601"/>
                <a:gd name="connsiteX16" fmla="*/ 32810 w 145226"/>
                <a:gd name="connsiteY16" fmla="*/ 60484 h 144601"/>
                <a:gd name="connsiteX17" fmla="*/ 113457 w 145226"/>
                <a:gd name="connsiteY17" fmla="*/ 60484 h 144601"/>
                <a:gd name="connsiteX18" fmla="*/ 73229 w 145226"/>
                <a:gd name="connsiteY18" fmla="*/ 26081 h 144601"/>
                <a:gd name="connsiteX19" fmla="*/ 46219 w 145226"/>
                <a:gd name="connsiteY19" fmla="*/ 35722 h 14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26" h="144601">
                  <a:moveTo>
                    <a:pt x="144556" y="82694"/>
                  </a:moveTo>
                  <a:lnTo>
                    <a:pt x="33000" y="82694"/>
                  </a:lnTo>
                  <a:cubicBezTo>
                    <a:pt x="34678" y="92609"/>
                    <a:pt x="40168" y="101489"/>
                    <a:pt x="48312" y="107456"/>
                  </a:cubicBezTo>
                  <a:cubicBezTo>
                    <a:pt x="57271" y="113862"/>
                    <a:pt x="68092" y="117181"/>
                    <a:pt x="79125" y="116907"/>
                  </a:cubicBezTo>
                  <a:cubicBezTo>
                    <a:pt x="93577" y="117358"/>
                    <a:pt x="107567" y="111811"/>
                    <a:pt x="117737" y="101596"/>
                  </a:cubicBezTo>
                  <a:lnTo>
                    <a:pt x="135712" y="121633"/>
                  </a:lnTo>
                  <a:cubicBezTo>
                    <a:pt x="129212" y="129301"/>
                    <a:pt x="120870" y="135217"/>
                    <a:pt x="111460" y="138834"/>
                  </a:cubicBezTo>
                  <a:cubicBezTo>
                    <a:pt x="87228" y="147593"/>
                    <a:pt x="60475" y="146334"/>
                    <a:pt x="37185" y="135337"/>
                  </a:cubicBezTo>
                  <a:cubicBezTo>
                    <a:pt x="25696" y="129536"/>
                    <a:pt x="16124" y="120581"/>
                    <a:pt x="9605" y="109535"/>
                  </a:cubicBezTo>
                  <a:cubicBezTo>
                    <a:pt x="-3202" y="86308"/>
                    <a:pt x="-3202" y="58193"/>
                    <a:pt x="9605" y="34965"/>
                  </a:cubicBezTo>
                  <a:cubicBezTo>
                    <a:pt x="15731" y="24078"/>
                    <a:pt x="24831" y="15133"/>
                    <a:pt x="35853" y="9164"/>
                  </a:cubicBezTo>
                  <a:cubicBezTo>
                    <a:pt x="59321" y="-3055"/>
                    <a:pt x="87327" y="-3055"/>
                    <a:pt x="110795" y="9164"/>
                  </a:cubicBezTo>
                  <a:cubicBezTo>
                    <a:pt x="121328" y="15200"/>
                    <a:pt x="129957" y="24037"/>
                    <a:pt x="135712" y="34682"/>
                  </a:cubicBezTo>
                  <a:cubicBezTo>
                    <a:pt x="142086" y="46267"/>
                    <a:pt x="145361" y="59284"/>
                    <a:pt x="145222" y="72487"/>
                  </a:cubicBezTo>
                  <a:cubicBezTo>
                    <a:pt x="145222" y="75227"/>
                    <a:pt x="145222" y="78441"/>
                    <a:pt x="144556" y="82694"/>
                  </a:cubicBezTo>
                  <a:close/>
                  <a:moveTo>
                    <a:pt x="46220" y="35438"/>
                  </a:moveTo>
                  <a:cubicBezTo>
                    <a:pt x="38740" y="41814"/>
                    <a:pt x="33952" y="50756"/>
                    <a:pt x="32810" y="60484"/>
                  </a:cubicBezTo>
                  <a:lnTo>
                    <a:pt x="113457" y="60484"/>
                  </a:lnTo>
                  <a:cubicBezTo>
                    <a:pt x="111315" y="40247"/>
                    <a:pt x="93684" y="25170"/>
                    <a:pt x="73229" y="26081"/>
                  </a:cubicBezTo>
                  <a:cubicBezTo>
                    <a:pt x="63338" y="25877"/>
                    <a:pt x="53719" y="29310"/>
                    <a:pt x="46219" y="35722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F6929527-4D28-A14F-884E-67EB1226A628}"/>
                </a:ext>
              </a:extLst>
            </p:cNvPr>
            <p:cNvSpPr/>
            <p:nvPr/>
          </p:nvSpPr>
          <p:spPr>
            <a:xfrm>
              <a:off x="23589363" y="6837467"/>
              <a:ext cx="82359" cy="142618"/>
            </a:xfrm>
            <a:custGeom>
              <a:avLst/>
              <a:gdLst>
                <a:gd name="connsiteX0" fmla="*/ 82359 w 82359"/>
                <a:gd name="connsiteY0" fmla="*/ 0 h 142618"/>
                <a:gd name="connsiteX1" fmla="*/ 82359 w 82359"/>
                <a:gd name="connsiteY1" fmla="*/ 31472 h 142618"/>
                <a:gd name="connsiteX2" fmla="*/ 74561 w 82359"/>
                <a:gd name="connsiteY2" fmla="*/ 30622 h 142618"/>
                <a:gd name="connsiteX3" fmla="*/ 44223 w 82359"/>
                <a:gd name="connsiteY3" fmla="*/ 41869 h 142618"/>
                <a:gd name="connsiteX4" fmla="*/ 33286 w 82359"/>
                <a:gd name="connsiteY4" fmla="*/ 74286 h 142618"/>
                <a:gd name="connsiteX5" fmla="*/ 33286 w 82359"/>
                <a:gd name="connsiteY5" fmla="*/ 142618 h 142618"/>
                <a:gd name="connsiteX6" fmla="*/ 0 w 82359"/>
                <a:gd name="connsiteY6" fmla="*/ 142618 h 142618"/>
                <a:gd name="connsiteX7" fmla="*/ 0 w 82359"/>
                <a:gd name="connsiteY7" fmla="*/ 851 h 142618"/>
                <a:gd name="connsiteX8" fmla="*/ 31765 w 82359"/>
                <a:gd name="connsiteY8" fmla="*/ 851 h 142618"/>
                <a:gd name="connsiteX9" fmla="*/ 31765 w 82359"/>
                <a:gd name="connsiteY9" fmla="*/ 21549 h 142618"/>
                <a:gd name="connsiteX10" fmla="*/ 82359 w 82359"/>
                <a:gd name="connsiteY10" fmla="*/ 0 h 1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9" h="142618">
                  <a:moveTo>
                    <a:pt x="82359" y="0"/>
                  </a:moveTo>
                  <a:lnTo>
                    <a:pt x="82359" y="31472"/>
                  </a:lnTo>
                  <a:cubicBezTo>
                    <a:pt x="79794" y="30935"/>
                    <a:pt x="77182" y="30650"/>
                    <a:pt x="74561" y="30622"/>
                  </a:cubicBezTo>
                  <a:cubicBezTo>
                    <a:pt x="63313" y="30006"/>
                    <a:pt x="52317" y="34082"/>
                    <a:pt x="44223" y="41869"/>
                  </a:cubicBezTo>
                  <a:cubicBezTo>
                    <a:pt x="36453" y="50838"/>
                    <a:pt x="32527" y="62475"/>
                    <a:pt x="33286" y="74286"/>
                  </a:cubicBezTo>
                  <a:lnTo>
                    <a:pt x="33286" y="142618"/>
                  </a:lnTo>
                  <a:lnTo>
                    <a:pt x="0" y="142618"/>
                  </a:lnTo>
                  <a:lnTo>
                    <a:pt x="0" y="851"/>
                  </a:lnTo>
                  <a:lnTo>
                    <a:pt x="31765" y="851"/>
                  </a:lnTo>
                  <a:lnTo>
                    <a:pt x="31765" y="21549"/>
                  </a:lnTo>
                  <a:cubicBezTo>
                    <a:pt x="41275" y="7372"/>
                    <a:pt x="58203" y="0"/>
                    <a:pt x="82359" y="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7AAC603-3A21-C944-981C-0766DF966B35}"/>
                </a:ext>
              </a:extLst>
            </p:cNvPr>
            <p:cNvSpPr/>
            <p:nvPr/>
          </p:nvSpPr>
          <p:spPr>
            <a:xfrm>
              <a:off x="23691504" y="6837323"/>
              <a:ext cx="140256" cy="142761"/>
            </a:xfrm>
            <a:custGeom>
              <a:avLst/>
              <a:gdLst>
                <a:gd name="connsiteX0" fmla="*/ 123920 w 140256"/>
                <a:gd name="connsiteY0" fmla="*/ 15738 h 142761"/>
                <a:gd name="connsiteX1" fmla="*/ 140087 w 140256"/>
                <a:gd name="connsiteY1" fmla="*/ 62049 h 142761"/>
                <a:gd name="connsiteX2" fmla="*/ 140087 w 140256"/>
                <a:gd name="connsiteY2" fmla="*/ 142761 h 142761"/>
                <a:gd name="connsiteX3" fmla="*/ 106801 w 140256"/>
                <a:gd name="connsiteY3" fmla="*/ 142761 h 142761"/>
                <a:gd name="connsiteX4" fmla="*/ 106801 w 140256"/>
                <a:gd name="connsiteY4" fmla="*/ 66302 h 142761"/>
                <a:gd name="connsiteX5" fmla="*/ 98052 w 140256"/>
                <a:gd name="connsiteY5" fmla="*/ 37948 h 142761"/>
                <a:gd name="connsiteX6" fmla="*/ 73040 w 140256"/>
                <a:gd name="connsiteY6" fmla="*/ 28497 h 142761"/>
                <a:gd name="connsiteX7" fmla="*/ 44033 w 140256"/>
                <a:gd name="connsiteY7" fmla="*/ 39460 h 142761"/>
                <a:gd name="connsiteX8" fmla="*/ 33287 w 140256"/>
                <a:gd name="connsiteY8" fmla="*/ 71122 h 142761"/>
                <a:gd name="connsiteX9" fmla="*/ 33286 w 140256"/>
                <a:gd name="connsiteY9" fmla="*/ 142761 h 142761"/>
                <a:gd name="connsiteX10" fmla="*/ 0 w 140256"/>
                <a:gd name="connsiteY10" fmla="*/ 142761 h 142761"/>
                <a:gd name="connsiteX11" fmla="*/ 0 w 140256"/>
                <a:gd name="connsiteY11" fmla="*/ 994 h 142761"/>
                <a:gd name="connsiteX12" fmla="*/ 31765 w 140256"/>
                <a:gd name="connsiteY12" fmla="*/ 994 h 142761"/>
                <a:gd name="connsiteX13" fmla="*/ 31765 w 140256"/>
                <a:gd name="connsiteY13" fmla="*/ 19896 h 142761"/>
                <a:gd name="connsiteX14" fmla="*/ 52497 w 140256"/>
                <a:gd name="connsiteY14" fmla="*/ 5058 h 142761"/>
                <a:gd name="connsiteX15" fmla="*/ 81028 w 140256"/>
                <a:gd name="connsiteY15" fmla="*/ 49 h 142761"/>
                <a:gd name="connsiteX16" fmla="*/ 123920 w 140256"/>
                <a:gd name="connsiteY16" fmla="*/ 15738 h 1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56" h="142761">
                  <a:moveTo>
                    <a:pt x="123920" y="15738"/>
                  </a:moveTo>
                  <a:cubicBezTo>
                    <a:pt x="135501" y="28301"/>
                    <a:pt x="141351" y="45057"/>
                    <a:pt x="140087" y="62049"/>
                  </a:cubicBezTo>
                  <a:lnTo>
                    <a:pt x="140087" y="142761"/>
                  </a:lnTo>
                  <a:lnTo>
                    <a:pt x="106801" y="142761"/>
                  </a:lnTo>
                  <a:lnTo>
                    <a:pt x="106801" y="66302"/>
                  </a:lnTo>
                  <a:cubicBezTo>
                    <a:pt x="107631" y="56087"/>
                    <a:pt x="104501" y="45944"/>
                    <a:pt x="98052" y="37948"/>
                  </a:cubicBezTo>
                  <a:cubicBezTo>
                    <a:pt x="91465" y="31377"/>
                    <a:pt x="82356" y="27935"/>
                    <a:pt x="73040" y="28497"/>
                  </a:cubicBezTo>
                  <a:cubicBezTo>
                    <a:pt x="62243" y="27888"/>
                    <a:pt x="51694" y="31874"/>
                    <a:pt x="44033" y="39460"/>
                  </a:cubicBezTo>
                  <a:cubicBezTo>
                    <a:pt x="36378" y="48186"/>
                    <a:pt x="32514" y="59571"/>
                    <a:pt x="33287" y="71122"/>
                  </a:cubicBezTo>
                  <a:lnTo>
                    <a:pt x="33286" y="142761"/>
                  </a:lnTo>
                  <a:lnTo>
                    <a:pt x="0" y="142761"/>
                  </a:lnTo>
                  <a:lnTo>
                    <a:pt x="0" y="994"/>
                  </a:lnTo>
                  <a:lnTo>
                    <a:pt x="31765" y="994"/>
                  </a:lnTo>
                  <a:lnTo>
                    <a:pt x="31765" y="19896"/>
                  </a:lnTo>
                  <a:cubicBezTo>
                    <a:pt x="37313" y="13300"/>
                    <a:pt x="44443" y="8197"/>
                    <a:pt x="52497" y="5058"/>
                  </a:cubicBezTo>
                  <a:cubicBezTo>
                    <a:pt x="61583" y="1536"/>
                    <a:pt x="71279" y="-166"/>
                    <a:pt x="81028" y="49"/>
                  </a:cubicBezTo>
                  <a:cubicBezTo>
                    <a:pt x="96854" y="-590"/>
                    <a:pt x="112287" y="5055"/>
                    <a:pt x="123920" y="15738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0CF5BAF-5BE7-C04F-8E5D-0AF257A0F900}"/>
                </a:ext>
              </a:extLst>
            </p:cNvPr>
            <p:cNvSpPr/>
            <p:nvPr/>
          </p:nvSpPr>
          <p:spPr>
            <a:xfrm>
              <a:off x="23861024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4" y="34764"/>
                    <a:pt x="-162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F2A8B75-175E-154A-BE99-3C7FF02B7E87}"/>
                </a:ext>
              </a:extLst>
            </p:cNvPr>
            <p:cNvSpPr/>
            <p:nvPr/>
          </p:nvSpPr>
          <p:spPr>
            <a:xfrm>
              <a:off x="20678775" y="6937066"/>
              <a:ext cx="43748" cy="45099"/>
            </a:xfrm>
            <a:custGeom>
              <a:avLst/>
              <a:gdLst>
                <a:gd name="connsiteX0" fmla="*/ 6420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0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420" y="38860"/>
                  </a:moveTo>
                  <a:cubicBezTo>
                    <a:pt x="2155" y="34764"/>
                    <a:pt x="-161" y="29062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7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6" y="47179"/>
                    <a:pt x="15022" y="47179"/>
                    <a:pt x="6420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35D1934-2701-2840-A91D-9A011CD2E648}"/>
                </a:ext>
              </a:extLst>
            </p:cNvPr>
            <p:cNvSpPr/>
            <p:nvPr/>
          </p:nvSpPr>
          <p:spPr>
            <a:xfrm>
              <a:off x="22697151" y="6937066"/>
              <a:ext cx="43748" cy="45099"/>
            </a:xfrm>
            <a:custGeom>
              <a:avLst/>
              <a:gdLst>
                <a:gd name="connsiteX0" fmla="*/ 6611 w 43748"/>
                <a:gd name="connsiteY0" fmla="*/ 38860 h 45099"/>
                <a:gd name="connsiteX1" fmla="*/ 48 w 43748"/>
                <a:gd name="connsiteY1" fmla="*/ 23171 h 45099"/>
                <a:gd name="connsiteX2" fmla="*/ 20433 w 43748"/>
                <a:gd name="connsiteY2" fmla="*/ 48 h 45099"/>
                <a:gd name="connsiteX3" fmla="*/ 43701 w 43748"/>
                <a:gd name="connsiteY3" fmla="*/ 20306 h 45099"/>
                <a:gd name="connsiteX4" fmla="*/ 43701 w 43748"/>
                <a:gd name="connsiteY4" fmla="*/ 23171 h 45099"/>
                <a:gd name="connsiteX5" fmla="*/ 37329 w 43748"/>
                <a:gd name="connsiteY5" fmla="*/ 38860 h 45099"/>
                <a:gd name="connsiteX6" fmla="*/ 6421 w 43748"/>
                <a:gd name="connsiteY6" fmla="*/ 38860 h 4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48" h="45099">
                  <a:moveTo>
                    <a:pt x="6611" y="38860"/>
                  </a:moveTo>
                  <a:cubicBezTo>
                    <a:pt x="2275" y="34798"/>
                    <a:pt x="-112" y="29091"/>
                    <a:pt x="48" y="23171"/>
                  </a:cubicBezTo>
                  <a:cubicBezTo>
                    <a:pt x="-748" y="11192"/>
                    <a:pt x="8379" y="839"/>
                    <a:pt x="20433" y="48"/>
                  </a:cubicBezTo>
                  <a:cubicBezTo>
                    <a:pt x="32488" y="-743"/>
                    <a:pt x="42905" y="8327"/>
                    <a:pt x="43701" y="20306"/>
                  </a:cubicBezTo>
                  <a:cubicBezTo>
                    <a:pt x="43764" y="21260"/>
                    <a:pt x="43764" y="22217"/>
                    <a:pt x="43701" y="23171"/>
                  </a:cubicBezTo>
                  <a:cubicBezTo>
                    <a:pt x="43911" y="29062"/>
                    <a:pt x="41595" y="34764"/>
                    <a:pt x="37329" y="38860"/>
                  </a:cubicBezTo>
                  <a:cubicBezTo>
                    <a:pt x="28727" y="47179"/>
                    <a:pt x="15023" y="47179"/>
                    <a:pt x="6421" y="38860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5DE6-B80A-9DFF-FCF1-BE807CB481E5}"/>
              </a:ext>
            </a:extLst>
          </p:cNvPr>
          <p:cNvSpPr txBox="1"/>
          <p:nvPr/>
        </p:nvSpPr>
        <p:spPr>
          <a:xfrm>
            <a:off x="11786394" y="2849217"/>
            <a:ext cx="356632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Description of the participant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Breakdown of participants (e.g., % of participants in important groupings and/or classifications)</a:t>
            </a:r>
            <a:endParaRPr lang="en-US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any relevant limitations and/or timeline constraints </a:t>
            </a:r>
            <a:endParaRPr lang="en-US" sz="2000" dirty="0">
              <a:cs typeface="Arial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9284104-BFCF-69E4-B400-E67ABEDE8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24554"/>
              </p:ext>
            </p:extLst>
          </p:nvPr>
        </p:nvGraphicFramePr>
        <p:xfrm>
          <a:off x="904875" y="2603500"/>
          <a:ext cx="10387965" cy="56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106391A-2D4F-7848-BAD6-7146814C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 breakdown example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DAC2D9-7611-50B7-9D9F-9C7E6FA3B5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</p:spTree>
    <p:extLst>
      <p:ext uri="{BB962C8B-B14F-4D97-AF65-F5344CB8AC3E}">
        <p14:creationId xmlns:p14="http://schemas.microsoft.com/office/powerpoint/2010/main" val="1812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5DE6-B80A-9DFF-FCF1-BE807CB481E5}"/>
              </a:ext>
            </a:extLst>
          </p:cNvPr>
          <p:cNvSpPr txBox="1"/>
          <p:nvPr/>
        </p:nvSpPr>
        <p:spPr>
          <a:xfrm>
            <a:off x="10235821" y="2849217"/>
            <a:ext cx="50824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Description of the participant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Breakdown of participants (e.g., % of participants in important groupings and/or classifications)</a:t>
            </a:r>
            <a:endParaRPr lang="en-US" sz="2000" dirty="0"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76CE43-B9CA-19F9-7B8F-4B30829A2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051911"/>
              </p:ext>
            </p:extLst>
          </p:nvPr>
        </p:nvGraphicFramePr>
        <p:xfrm>
          <a:off x="904875" y="2603500"/>
          <a:ext cx="8234431" cy="56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106391A-2D4F-7848-BAD6-7146814C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 breakdown example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DAC2D9-7611-50B7-9D9F-9C7E6FA3B5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</p:spTree>
    <p:extLst>
      <p:ext uri="{BB962C8B-B14F-4D97-AF65-F5344CB8AC3E}">
        <p14:creationId xmlns:p14="http://schemas.microsoft.com/office/powerpoint/2010/main" val="26045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5DE6-B80A-9DFF-FCF1-BE807CB481E5}"/>
              </a:ext>
            </a:extLst>
          </p:cNvPr>
          <p:cNvSpPr txBox="1"/>
          <p:nvPr/>
        </p:nvSpPr>
        <p:spPr>
          <a:xfrm>
            <a:off x="11786394" y="2603500"/>
            <a:ext cx="356632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Include a brief statement and/or bullet points of the implications/findings from this survey or interview item. 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Add any relevant details that couldn’t be added to the summary.</a:t>
            </a:r>
            <a:endParaRPr lang="en-US">
              <a:cs typeface="Arial"/>
            </a:endParaRPr>
          </a:p>
          <a:p>
            <a:endParaRPr lang="en-US" sz="2000"/>
          </a:p>
          <a:p>
            <a:r>
              <a:rPr lang="en-US" sz="2000" dirty="0"/>
              <a:t>The title should summarize what was asked and the graph should show the results from the raw data.</a:t>
            </a:r>
            <a:endParaRPr lang="en-US" sz="2000" dirty="0">
              <a:cs typeface="Arial"/>
            </a:endParaRPr>
          </a:p>
          <a:p>
            <a:endParaRPr lang="en-US" sz="2000"/>
          </a:p>
          <a:p>
            <a:r>
              <a:rPr lang="en-US" sz="2000" dirty="0"/>
              <a:t>Add any quotes or comments that are relevant.</a:t>
            </a:r>
            <a:endParaRPr lang="en-US" sz="2000" dirty="0">
              <a:cs typeface="Arial"/>
            </a:endParaRPr>
          </a:p>
        </p:txBody>
      </p:sp>
      <p:graphicFrame>
        <p:nvGraphicFramePr>
          <p:cNvPr id="23" name="Content Placeholder 14">
            <a:extLst>
              <a:ext uri="{FF2B5EF4-FFF2-40B4-BE49-F238E27FC236}">
                <a16:creationId xmlns:a16="http://schemas.microsoft.com/office/drawing/2014/main" id="{F653B9EE-7315-AC55-BDE0-2B3791296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117906"/>
              </p:ext>
            </p:extLst>
          </p:nvPr>
        </p:nvGraphicFramePr>
        <p:xfrm>
          <a:off x="904875" y="2603500"/>
          <a:ext cx="10144125" cy="56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513A59-CDD2-FE9E-C959-BE76EDFB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Multiple choice question summary example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F95EB-EFB2-0691-2D29-973D4C5F2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</p:spTree>
    <p:extLst>
      <p:ext uri="{BB962C8B-B14F-4D97-AF65-F5344CB8AC3E}">
        <p14:creationId xmlns:p14="http://schemas.microsoft.com/office/powerpoint/2010/main" val="22911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E86E21-87FB-5FF1-5523-FB19A2F9023D}"/>
              </a:ext>
            </a:extLst>
          </p:cNvPr>
          <p:cNvSpPr/>
          <p:nvPr/>
        </p:nvSpPr>
        <p:spPr>
          <a:xfrm>
            <a:off x="0" y="0"/>
            <a:ext cx="8720919" cy="9144000"/>
          </a:xfrm>
          <a:prstGeom prst="rect">
            <a:avLst/>
          </a:prstGeom>
          <a:solidFill>
            <a:srgbClr val="F4F2EF"/>
          </a:solidFill>
          <a:ln>
            <a:solidFill>
              <a:srgbClr val="F4F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4A72-1984-B00E-1E7D-308E41DAF0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C88ED-EAE8-AA23-1CD7-6D40F25A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7" y="2910839"/>
            <a:ext cx="5998464" cy="532511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600" dirty="0">
                <a:solidFill>
                  <a:srgbClr val="151C2C"/>
                </a:solidFill>
                <a:latin typeface="Arial"/>
                <a:cs typeface="Arial"/>
              </a:rPr>
              <a:t>Insights or patterns identified in the qualitative analysis that helped inform the summary and recommendations.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58303E-FC5E-671B-34B0-FE463457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7" y="1316736"/>
            <a:ext cx="6333744" cy="1099219"/>
          </a:xfrm>
        </p:spPr>
        <p:txBody>
          <a:bodyPr/>
          <a:lstStyle/>
          <a:p>
            <a:r>
              <a:rPr lang="en-US" dirty="0"/>
              <a:t>Results: Question open response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44-96FD-F300-389E-EDB48B616F21}"/>
              </a:ext>
            </a:extLst>
          </p:cNvPr>
          <p:cNvSpPr txBox="1"/>
          <p:nvPr/>
        </p:nvSpPr>
        <p:spPr>
          <a:xfrm>
            <a:off x="4068305" y="4720547"/>
            <a:ext cx="8136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603288-A8C3-5CC3-38C6-4C806686A84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36969" y="1278027"/>
            <a:ext cx="540003" cy="411480"/>
            <a:chOff x="4329113" y="3201988"/>
            <a:chExt cx="1654175" cy="1260475"/>
          </a:xfrm>
          <a:solidFill>
            <a:schemeClr val="bg2">
              <a:lumMod val="90000"/>
            </a:schemeClr>
          </a:solidFill>
        </p:grpSpPr>
        <p:sp>
          <p:nvSpPr>
            <p:cNvPr id="30" name="Freeform 1">
              <a:extLst>
                <a:ext uri="{FF2B5EF4-FFF2-40B4-BE49-F238E27FC236}">
                  <a16:creationId xmlns:a16="http://schemas.microsoft.com/office/drawing/2014/main" id="{5E33E3B6-EEDA-40AF-C54F-F5EE3C693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75C768CE-11BD-FC62-D584-B727ABB6D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75C3CC49-0C15-B371-9F26-2FCF11B58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0FB16036-EAD1-AF73-41EE-6D5379CF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4F80DF0-7414-87CD-5D3B-CDA063A03530}"/>
              </a:ext>
            </a:extLst>
          </p:cNvPr>
          <p:cNvSpPr/>
          <p:nvPr/>
        </p:nvSpPr>
        <p:spPr>
          <a:xfrm>
            <a:off x="10215350" y="1670735"/>
            <a:ext cx="498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chemeClr val="bg2">
                    <a:lumMod val="50000"/>
                  </a:schemeClr>
                </a:solidFill>
              </a:rPr>
              <a:t>Direct quotes </a:t>
            </a:r>
            <a:r>
              <a:rPr lang="en-US" i="1">
                <a:solidFill>
                  <a:schemeClr val="bg2">
                    <a:lumMod val="50000"/>
                  </a:schemeClr>
                </a:solidFill>
              </a:rPr>
              <a:t>from participants </a:t>
            </a:r>
          </a:p>
          <a:p>
            <a:endParaRPr lang="en-US" i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>
                <a:solidFill>
                  <a:schemeClr val="bg2">
                    <a:lumMod val="50000"/>
                  </a:schemeClr>
                </a:solidFill>
              </a:rPr>
              <a:t>Bold </a:t>
            </a:r>
            <a:r>
              <a:rPr lang="en-US" b="1" i="1">
                <a:solidFill>
                  <a:schemeClr val="bg2">
                    <a:lumMod val="50000"/>
                  </a:schemeClr>
                </a:solidFill>
              </a:rPr>
              <a:t>key words </a:t>
            </a:r>
            <a:r>
              <a:rPr lang="en-US" i="1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b="1" i="1">
                <a:solidFill>
                  <a:schemeClr val="bg2">
                    <a:lumMod val="50000"/>
                  </a:schemeClr>
                </a:solidFill>
              </a:rPr>
              <a:t>phrases</a:t>
            </a:r>
          </a:p>
        </p:txBody>
      </p:sp>
    </p:spTree>
    <p:extLst>
      <p:ext uri="{BB962C8B-B14F-4D97-AF65-F5344CB8AC3E}">
        <p14:creationId xmlns:p14="http://schemas.microsoft.com/office/powerpoint/2010/main" val="11546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5DE6-B80A-9DFF-FCF1-BE807CB481E5}"/>
              </a:ext>
            </a:extLst>
          </p:cNvPr>
          <p:cNvSpPr txBox="1"/>
          <p:nvPr/>
        </p:nvSpPr>
        <p:spPr>
          <a:xfrm>
            <a:off x="11786394" y="2603500"/>
            <a:ext cx="3566320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Include a brief statement and/or bullet points of the implications/findings from this survey or interview item. 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Add any relevant details that couldn’t be added to the summary.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The title should summarize what was asked and the graph should show the results from the raw data.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Add any quotes or comments that are relevant.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785DB4-EE04-C100-F5AD-96132C1C8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29791"/>
              </p:ext>
            </p:extLst>
          </p:nvPr>
        </p:nvGraphicFramePr>
        <p:xfrm>
          <a:off x="904875" y="2603500"/>
          <a:ext cx="10418445" cy="56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513A59-CDD2-FE9E-C959-BE76EDFB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Task success rate summary example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F95EB-EFB2-0691-2D29-973D4C5F2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</p:spTree>
    <p:extLst>
      <p:ext uri="{BB962C8B-B14F-4D97-AF65-F5344CB8AC3E}">
        <p14:creationId xmlns:p14="http://schemas.microsoft.com/office/powerpoint/2010/main" val="8707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5DE6-B80A-9DFF-FCF1-BE807CB481E5}"/>
              </a:ext>
            </a:extLst>
          </p:cNvPr>
          <p:cNvSpPr txBox="1"/>
          <p:nvPr/>
        </p:nvSpPr>
        <p:spPr>
          <a:xfrm>
            <a:off x="11786394" y="2603500"/>
            <a:ext cx="3566320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Include a brief statement and/or bullet points of the implications/findings from this survey or interview item. 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Add any relevant details that couldn’t be added to the summary.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The title should summarize what was asked and the graph should show the results from the raw data.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Add any quotes or comments that are relevant.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4" name="Google Shape;369;p62">
            <a:extLst>
              <a:ext uri="{FF2B5EF4-FFF2-40B4-BE49-F238E27FC236}">
                <a16:creationId xmlns:a16="http://schemas.microsoft.com/office/drawing/2014/main" id="{975F6032-8970-E1C6-E09A-8C8AECD2A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11177"/>
              </p:ext>
            </p:extLst>
          </p:nvPr>
        </p:nvGraphicFramePr>
        <p:xfrm>
          <a:off x="904875" y="2603500"/>
          <a:ext cx="10372726" cy="4872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4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5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Task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Success rate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Insights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</a:rPr>
                        <a:t>Task 1</a:t>
                      </a:r>
                      <a:br>
                        <a:rPr lang="en" sz="1600" dirty="0">
                          <a:solidFill>
                            <a:srgbClr val="151C2C"/>
                          </a:solidFill>
                          <a:latin typeface="+mj-lt"/>
                        </a:rPr>
                      </a:b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</a:rPr>
                        <a:t>Task description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13% </a:t>
                      </a:r>
                      <a:endParaRPr lang="en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(2/15)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 of key issue…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</a:rPr>
                        <a:t>A few did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xyz</a:t>
                      </a:r>
                      <a:endParaRPr sz="1600" dirty="0" err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4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  <a:sym typeface="Inter"/>
                        </a:rPr>
                        <a:t>Task 2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  <a:sym typeface="Inter"/>
                        </a:rPr>
                        <a:t>Task 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</a:rPr>
                        <a:t>description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+mj-lt"/>
                          <a:ea typeface="Inter"/>
                          <a:sym typeface="Inter"/>
                        </a:rPr>
                        <a:t>53%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sym typeface="Inter"/>
                        </a:rPr>
                        <a:t>(8/15)</a:t>
                      </a:r>
                      <a:r>
                        <a:rPr lang="en" sz="1600" b="0" dirty="0">
                          <a:solidFill>
                            <a:schemeClr val="tx1"/>
                          </a:solidFill>
                          <a:latin typeface="+mj-lt"/>
                          <a:ea typeface="Inter"/>
                        </a:rPr>
                        <a:t> </a:t>
                      </a:r>
                      <a:endParaRPr sz="16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 of key issue…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</a:rPr>
                        <a:t>Some did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xyz</a:t>
                      </a:r>
                      <a:endParaRPr sz="1600" dirty="0" err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4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  <a:sym typeface="Inter"/>
                        </a:rPr>
                        <a:t>Task 3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  <a:sym typeface="Inter"/>
                        </a:rPr>
                        <a:t>Task 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cs typeface="Inter"/>
                        </a:rPr>
                        <a:t>description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Inter"/>
                          <a:sym typeface="Inter"/>
                        </a:rPr>
                        <a:t>40%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+mj-lt"/>
                          <a:ea typeface="Inter"/>
                          <a:sym typeface="Inter"/>
                        </a:rPr>
                        <a:t>(6/15)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Description of key issue…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+mj-lt"/>
                        </a:rPr>
                        <a:t>Other details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45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  <a:sym typeface="Inter"/>
                        </a:rPr>
                        <a:t>Task 4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  <a:sym typeface="Inter"/>
                        </a:rPr>
                        <a:t>Task 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</a:rPr>
                        <a:t>description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C2C"/>
                        </a:solidFill>
                        <a:effectLst/>
                        <a:uLnTx/>
                        <a:uFillTx/>
                        <a:latin typeface="Arial" panose="020B0604020202020204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+mj-lt"/>
                        </a:rPr>
                        <a:t>80%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(12/15)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1C2C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Description of key issue…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1C2C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Other details</a:t>
                      </a:r>
                    </a:p>
                  </a:txBody>
                  <a:tcPr marL="180000" marR="180000" marT="180000" marB="1800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16197"/>
                  </a:ext>
                </a:extLst>
              </a:tr>
              <a:tr h="75045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  <a:sym typeface="Inter"/>
                        </a:rPr>
                        <a:t>Task 5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  <a:sym typeface="Inter"/>
                        </a:rPr>
                        <a:t>Task 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Inter"/>
                          <a:cs typeface="Inter"/>
                        </a:rPr>
                        <a:t>description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1C2C"/>
                        </a:solidFill>
                        <a:effectLst/>
                        <a:uLnTx/>
                        <a:uFillTx/>
                        <a:latin typeface="Arial" panose="020B0604020202020204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80000" marR="180000" marT="180000" marB="180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60%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(9/15)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180000" marB="18000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1C2C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Description of key issue…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1C2C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1C2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Other details</a:t>
                      </a:r>
                    </a:p>
                  </a:txBody>
                  <a:tcPr marL="180000" marR="180000" marT="180000" marB="1800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68901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D0C4-4A7D-4427-8A8D-CF87102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t>18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513A59-CDD2-FE9E-C959-BE76EDFB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Table summary example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F95EB-EFB2-0691-2D29-973D4C5F2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</p:spTree>
    <p:extLst>
      <p:ext uri="{BB962C8B-B14F-4D97-AF65-F5344CB8AC3E}">
        <p14:creationId xmlns:p14="http://schemas.microsoft.com/office/powerpoint/2010/main" val="32526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5703B-4168-2509-4EF0-5563D0169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FDC6A-9CDC-DA71-C70E-95FFFA44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US" sz="2400" b="0" i="0" dirty="0">
                <a:solidFill>
                  <a:srgbClr val="2835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survey/interview questions that were presented to your participants exactly as written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4100-B207-466B-9791-72819196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B01915-3AD8-0815-B442-5C5DE932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Survey/interview questions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nfor">
            <a:extLst>
              <a:ext uri="{FF2B5EF4-FFF2-40B4-BE49-F238E27FC236}">
                <a16:creationId xmlns:a16="http://schemas.microsoft.com/office/drawing/2014/main" id="{61AA2216-4559-7A40-8FB2-2B969C9A20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628" b="4628"/>
          <a:stretch/>
        </p:blipFill>
        <p:spPr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D6BDD0-4AF8-F440-AE1F-38A911B252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Copyright © 2023. Infor. All Rights Reserved. </a:t>
            </a:r>
            <a:r>
              <a:rPr lang="en-US" dirty="0" err="1"/>
              <a:t>infor.com</a:t>
            </a:r>
            <a:endParaRPr lang="en-US" dirty="0"/>
          </a:p>
          <a:p>
            <a:endParaRPr lang="en-US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AA744533-1128-284F-9879-93E5F5A88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b="1" spc="0">
                <a:latin typeface="Arial" panose="020B0604020202020204"/>
              </a:rPr>
              <a:t>Lead Researcher Name</a:t>
            </a:r>
            <a:br>
              <a:rPr lang="en-US" spc="0">
                <a:latin typeface="Arial" panose="020B0604020202020204"/>
              </a:rPr>
            </a:br>
            <a:r>
              <a:rPr lang="en-US" spc="0">
                <a:latin typeface="Arial" panose="020B0604020202020204"/>
              </a:rPr>
              <a:t>Title, Team Name</a:t>
            </a:r>
          </a:p>
          <a:p>
            <a:endParaRPr lang="en-US"/>
          </a:p>
          <a:p>
            <a:r>
              <a:rPr lang="en-US" sz="1600" b="1" spc="0">
                <a:latin typeface="Arial" panose="020B0604020202020204"/>
              </a:rPr>
              <a:t>Researcher Name</a:t>
            </a:r>
            <a:br>
              <a:rPr lang="en-US" spc="0">
                <a:latin typeface="Arial" panose="020B0604020202020204"/>
              </a:rPr>
            </a:br>
            <a:r>
              <a:rPr lang="en-US" spc="0">
                <a:latin typeface="Arial" panose="020B0604020202020204"/>
              </a:rPr>
              <a:t>Title, Team Name</a:t>
            </a:r>
          </a:p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9FFFC2-3D9C-7142-A379-15E253DA9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Name of research study</a:t>
            </a:r>
            <a:br>
              <a:rPr lang="en-US"/>
            </a:br>
            <a:r>
              <a:rPr lang="en-US" sz="4400" b="0">
                <a:solidFill>
                  <a:schemeClr val="accent1">
                    <a:lumMod val="75000"/>
                  </a:schemeClr>
                </a:solidFill>
              </a:rPr>
              <a:t>Subtitle</a:t>
            </a:r>
            <a:endParaRPr lang="en-US" b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Subtitle 24">
            <a:extLst>
              <a:ext uri="{FF2B5EF4-FFF2-40B4-BE49-F238E27FC236}">
                <a16:creationId xmlns:a16="http://schemas.microsoft.com/office/drawing/2014/main" id="{D2D29570-A1E5-BE42-B512-11FA321588E0}"/>
              </a:ext>
            </a:extLst>
          </p:cNvPr>
          <p:cNvSpPr txBox="1">
            <a:spLocks/>
          </p:cNvSpPr>
          <p:nvPr/>
        </p:nvSpPr>
        <p:spPr>
          <a:xfrm>
            <a:off x="10863072" y="4917902"/>
            <a:ext cx="2743200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2667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indent="0" algn="ctr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None/>
              <a:tabLst/>
              <a:defRPr sz="2400" b="0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indent="0" algn="ctr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133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indent="0" algn="ctr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None/>
              <a:tabLst/>
              <a:defRPr sz="2133" b="0" i="0" kern="1200" spc="2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0">
                <a:solidFill>
                  <a:schemeClr val="tx1"/>
                </a:solidFill>
                <a:latin typeface="Arial" panose="020B0604020202020204"/>
              </a:rPr>
              <a:t>Month Year</a:t>
            </a:r>
          </a:p>
          <a:p>
            <a:endParaRPr lang="en-US" sz="1200" spc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97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A2A1C-230E-AB1F-33AD-FAF97DDA5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7A86FA-C00C-99E3-F061-4FA411386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Description of what was asked, and screenshots of any prototype/stimuli used in the testing: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BB146-5C33-7C93-99A0-DE1B29890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1" name="Google Shape;211;p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Usability testing task question / stimuli example</a:t>
            </a:r>
          </a:p>
        </p:txBody>
      </p:sp>
      <p:pic>
        <p:nvPicPr>
          <p:cNvPr id="7" name="unknown.png" descr="unknown.png">
            <a:extLst>
              <a:ext uri="{FF2B5EF4-FFF2-40B4-BE49-F238E27FC236}">
                <a16:creationId xmlns:a16="http://schemas.microsoft.com/office/drawing/2014/main" id="{EC3D6AA4-F5EC-C1E1-694D-CCCDF2A7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34" y="3842554"/>
            <a:ext cx="7010286" cy="39569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0" dist="1905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8" name="Screen Shot 2021-01-26 at 4.52.46 PM.png" descr="Screen Shot 2021-01-26 at 4.52.46 PM.png">
            <a:extLst>
              <a:ext uri="{FF2B5EF4-FFF2-40B4-BE49-F238E27FC236}">
                <a16:creationId xmlns:a16="http://schemas.microsoft.com/office/drawing/2014/main" id="{CBF3855D-882C-0614-4E3A-830A73FB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36" y="3898010"/>
            <a:ext cx="7010287" cy="39292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0" dist="190500" dir="5400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0BFC8C-F47F-E674-28F5-EE05BD2B62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C8B3F-7D53-2241-9184-C5008579C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31C15BEB-7AF2-344B-956A-B6A5450D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Usability testing task question / stimuli mobile example 1</a:t>
            </a:r>
            <a:endParaRPr lang="en-US" b="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F726B198-0A83-9A49-A69B-862B9288A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Research Study Name</a:t>
            </a:r>
            <a:endParaRPr lang="en-US"/>
          </a:p>
          <a:p>
            <a:endParaRPr lang="en-US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6D937F66-459C-594A-9D18-E42F0D70BDE6}"/>
              </a:ext>
            </a:extLst>
          </p:cNvPr>
          <p:cNvSpPr txBox="1"/>
          <p:nvPr/>
        </p:nvSpPr>
        <p:spPr>
          <a:xfrm>
            <a:off x="905256" y="4498848"/>
            <a:ext cx="6030358" cy="8656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pc="-20" dirty="0">
                <a:latin typeface="Arial"/>
                <a:ea typeface="+mn-lt"/>
                <a:cs typeface="Arial"/>
              </a:rPr>
              <a:t>Description of what was asked, and screenshots of any prototype/stimuli used in the testing</a:t>
            </a:r>
            <a:endParaRPr lang="en-US" sz="1400" spc="-2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spc="-20">
              <a:latin typeface="Arial" panose="020B0604020202020204" pitchFamily="34" charset="0"/>
              <a:ea typeface="Source Sans Pro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3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720" y="2094756"/>
            <a:ext cx="12968800" cy="6134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BB146-5C33-7C93-99A0-DE1B29890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1" name="Google Shape;211;p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Usability testing task question / stimuli example 2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A2A1C-230E-AB1F-33AD-FAF97DDA5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213" name="Google Shape;213;p44"/>
          <p:cNvSpPr txBox="1"/>
          <p:nvPr/>
        </p:nvSpPr>
        <p:spPr>
          <a:xfrm>
            <a:off x="5384078" y="3289907"/>
            <a:ext cx="1778133" cy="229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r>
              <a:rPr lang="en" sz="3200"/>
              <a:t>Share your stimuli here</a:t>
            </a:r>
            <a:endParaRPr sz="3200"/>
          </a:p>
        </p:txBody>
      </p:sp>
      <p:sp>
        <p:nvSpPr>
          <p:cNvPr id="6" name="Google Shape;213;p44">
            <a:extLst>
              <a:ext uri="{FF2B5EF4-FFF2-40B4-BE49-F238E27FC236}">
                <a16:creationId xmlns:a16="http://schemas.microsoft.com/office/drawing/2014/main" id="{8638F155-2876-2DC4-A78B-723924F4094B}"/>
              </a:ext>
            </a:extLst>
          </p:cNvPr>
          <p:cNvSpPr txBox="1"/>
          <p:nvPr/>
        </p:nvSpPr>
        <p:spPr>
          <a:xfrm>
            <a:off x="11896335" y="3289907"/>
            <a:ext cx="1778133" cy="229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r>
              <a:rPr lang="en" sz="3200"/>
              <a:t>Share your stimuli here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25341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5703B-4168-2509-4EF0-5563D0169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62B104-E1A6-8EFB-D76D-6196EEF0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4100-B207-466B-9791-72819196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B01915-3AD8-0815-B442-5C5DE932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9C973-69BC-2014-6FF3-96A00AF50070}"/>
              </a:ext>
            </a:extLst>
          </p:cNvPr>
          <p:cNvSpPr txBox="1"/>
          <p:nvPr/>
        </p:nvSpPr>
        <p:spPr>
          <a:xfrm>
            <a:off x="867209" y="2154297"/>
            <a:ext cx="1486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835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any limitations or other notes relevant for the reader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661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computer, electronics, computer&#10;&#10;Description automatically generated">
            <a:extLst>
              <a:ext uri="{FF2B5EF4-FFF2-40B4-BE49-F238E27FC236}">
                <a16:creationId xmlns:a16="http://schemas.microsoft.com/office/drawing/2014/main" id="{0C6C4D07-E2F9-4142-A812-892F0CC14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9"/>
          <a:stretch/>
        </p:blipFill>
        <p:spPr>
          <a:xfrm>
            <a:off x="5954751" y="0"/>
            <a:ext cx="10302836" cy="914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1D134B-7AEE-A04C-8EC1-BFC95DC9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430A28E4-A04D-A242-8093-6CC79AE10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Research Study Name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6772C0-6DE4-BD40-9963-449DA57DCA61}"/>
              </a:ext>
            </a:extLst>
          </p:cNvPr>
          <p:cNvSpPr txBox="1"/>
          <p:nvPr/>
        </p:nvSpPr>
        <p:spPr>
          <a:xfrm>
            <a:off x="13149958" y="5054764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A19D12-974C-DC45-9C28-AFF5D29B5161}"/>
              </a:ext>
            </a:extLst>
          </p:cNvPr>
          <p:cNvSpPr txBox="1"/>
          <p:nvPr/>
        </p:nvSpPr>
        <p:spPr>
          <a:xfrm>
            <a:off x="10146598" y="5054764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EFD8DC-ED11-454E-85F5-1148558DC8B2}"/>
              </a:ext>
            </a:extLst>
          </p:cNvPr>
          <p:cNvSpPr txBox="1"/>
          <p:nvPr/>
        </p:nvSpPr>
        <p:spPr>
          <a:xfrm>
            <a:off x="7021439" y="5054764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6C73E7-F2D3-5B43-879E-4797D9843550}"/>
              </a:ext>
            </a:extLst>
          </p:cNvPr>
          <p:cNvSpPr txBox="1"/>
          <p:nvPr/>
        </p:nvSpPr>
        <p:spPr>
          <a:xfrm>
            <a:off x="13149958" y="2999656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81F92-63D4-FC49-8095-1D0B34B19044}"/>
              </a:ext>
            </a:extLst>
          </p:cNvPr>
          <p:cNvSpPr txBox="1"/>
          <p:nvPr/>
        </p:nvSpPr>
        <p:spPr>
          <a:xfrm>
            <a:off x="10146598" y="2999656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2860B-0BC4-1748-80E8-2C4BFFEC1791}"/>
              </a:ext>
            </a:extLst>
          </p:cNvPr>
          <p:cNvSpPr txBox="1"/>
          <p:nvPr/>
        </p:nvSpPr>
        <p:spPr>
          <a:xfrm>
            <a:off x="7021439" y="2999656"/>
            <a:ext cx="18288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0" rIns="0" bIns="9144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of participants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+mn-cs"/>
              </a:rPr>
              <a:t>xyz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2C5C134-C406-554C-9399-6B2D81DC0307}"/>
              </a:ext>
            </a:extLst>
          </p:cNvPr>
          <p:cNvSpPr txBox="1"/>
          <p:nvPr/>
        </p:nvSpPr>
        <p:spPr>
          <a:xfrm>
            <a:off x="7021439" y="2287283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68%</a:t>
            </a:r>
            <a:endParaRPr kumimoji="0" lang="en-US" sz="6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0A4168C4-732B-9A43-8D01-0AE7A531ED15}"/>
              </a:ext>
            </a:extLst>
          </p:cNvPr>
          <p:cNvSpPr txBox="1"/>
          <p:nvPr/>
        </p:nvSpPr>
        <p:spPr>
          <a:xfrm>
            <a:off x="10146598" y="2287283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32%</a:t>
            </a: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909065C8-94E1-A245-AB6E-9602C71B39FC}"/>
              </a:ext>
            </a:extLst>
          </p:cNvPr>
          <p:cNvSpPr txBox="1"/>
          <p:nvPr/>
        </p:nvSpPr>
        <p:spPr>
          <a:xfrm>
            <a:off x="13149958" y="2287283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13%</a:t>
            </a:r>
          </a:p>
        </p:txBody>
      </p:sp>
      <p:sp>
        <p:nvSpPr>
          <p:cNvPr id="62" name="Number">
            <a:extLst>
              <a:ext uri="{FF2B5EF4-FFF2-40B4-BE49-F238E27FC236}">
                <a16:creationId xmlns:a16="http://schemas.microsoft.com/office/drawing/2014/main" id="{122FBE3F-C253-D94A-A8F7-E954228197AF}"/>
              </a:ext>
            </a:extLst>
          </p:cNvPr>
          <p:cNvSpPr txBox="1"/>
          <p:nvPr/>
        </p:nvSpPr>
        <p:spPr>
          <a:xfrm>
            <a:off x="7021439" y="4314866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10%</a:t>
            </a:r>
          </a:p>
        </p:txBody>
      </p:sp>
      <p:sp>
        <p:nvSpPr>
          <p:cNvPr id="63" name="Number">
            <a:extLst>
              <a:ext uri="{FF2B5EF4-FFF2-40B4-BE49-F238E27FC236}">
                <a16:creationId xmlns:a16="http://schemas.microsoft.com/office/drawing/2014/main" id="{C270BE50-F061-8D45-BFA0-8E56F27E8626}"/>
              </a:ext>
            </a:extLst>
          </p:cNvPr>
          <p:cNvSpPr txBox="1"/>
          <p:nvPr/>
        </p:nvSpPr>
        <p:spPr>
          <a:xfrm>
            <a:off x="10146598" y="4314866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47%</a:t>
            </a:r>
          </a:p>
        </p:txBody>
      </p:sp>
      <p:sp>
        <p:nvSpPr>
          <p:cNvPr id="64" name="Number">
            <a:extLst>
              <a:ext uri="{FF2B5EF4-FFF2-40B4-BE49-F238E27FC236}">
                <a16:creationId xmlns:a16="http://schemas.microsoft.com/office/drawing/2014/main" id="{F972360B-8A52-1347-B5EC-F89C46AB897C}"/>
              </a:ext>
            </a:extLst>
          </p:cNvPr>
          <p:cNvSpPr txBox="1"/>
          <p:nvPr/>
        </p:nvSpPr>
        <p:spPr>
          <a:xfrm>
            <a:off x="13149958" y="4314866"/>
            <a:ext cx="1828800" cy="1015663"/>
          </a:xfrm>
          <a:prstGeom prst="rect">
            <a:avLst/>
          </a:prstGeom>
          <a:noFill/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20%</a:t>
            </a:r>
          </a:p>
        </p:txBody>
      </p:sp>
      <p:sp>
        <p:nvSpPr>
          <p:cNvPr id="99" name="Copy">
            <a:extLst>
              <a:ext uri="{FF2B5EF4-FFF2-40B4-BE49-F238E27FC236}">
                <a16:creationId xmlns:a16="http://schemas.microsoft.com/office/drawing/2014/main" id="{81C1BCBD-670B-644F-B422-DCC8F79E8047}"/>
              </a:ext>
            </a:extLst>
          </p:cNvPr>
          <p:cNvSpPr txBox="1"/>
          <p:nvPr/>
        </p:nvSpPr>
        <p:spPr>
          <a:xfrm>
            <a:off x="868680" y="4314866"/>
            <a:ext cx="4197780" cy="7814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Source Sans Pro" panose="020B0503030403020204" pitchFamily="34" charset="0"/>
                <a:cs typeface="Arial"/>
              </a:rPr>
              <a:t>A brief summary of your research </a:t>
            </a:r>
            <a:r>
              <a:rPr lang="en-US" sz="1400" dirty="0">
                <a:latin typeface="Arial"/>
                <a:ea typeface="Source Sans Pro" panose="020B0503030403020204" pitchFamily="34" charset="0"/>
                <a:cs typeface="Arial"/>
              </a:rPr>
              <a:t>purpose, goals, objectives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Source Sans Pro" panose="020B0503030403020204" pitchFamily="34" charset="0"/>
                <a:cs typeface="Arial"/>
              </a:rPr>
              <a:t>, methodology, and participants.</a:t>
            </a:r>
            <a:r>
              <a:rPr lang="en-US" sz="1400" dirty="0">
                <a:latin typeface="Arial"/>
                <a:ea typeface="Source Sans Pro" panose="020B0503030403020204" pitchFamily="34" charset="0"/>
                <a:cs typeface="Arial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0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10CD31-5EEA-827F-681D-F53CCE751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4CF09E-6797-CBC1-6220-E3483C2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Overview option with recommendations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26F1B5E-3880-C6FB-35FF-3DD428897BE0}"/>
              </a:ext>
            </a:extLst>
          </p:cNvPr>
          <p:cNvSpPr/>
          <p:nvPr/>
        </p:nvSpPr>
        <p:spPr>
          <a:xfrm>
            <a:off x="859537" y="2604258"/>
            <a:ext cx="4556820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lvl="0" indent="0">
              <a:spcAft>
                <a:spcPts val="3000"/>
              </a:spcAft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overview</a:t>
            </a:r>
            <a:endParaRPr lang="en-US" alt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Summary of research objectives and/or research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Description of methodology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Overview of participant group(s) </a:t>
            </a:r>
            <a:endParaRPr lang="en-US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5655A21E-FE7A-3769-17EE-1CAF9D8F191C}"/>
              </a:ext>
            </a:extLst>
          </p:cNvPr>
          <p:cNvSpPr/>
          <p:nvPr/>
        </p:nvSpPr>
        <p:spPr>
          <a:xfrm>
            <a:off x="5850382" y="2604258"/>
            <a:ext cx="4556820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lvl="0" indent="0">
              <a:spcAft>
                <a:spcPts val="3000"/>
              </a:spcAft>
            </a:pPr>
            <a:r>
              <a:rPr lang="en-US" altLang="en-US" sz="2400" b="1" dirty="0">
                <a:solidFill>
                  <a:schemeClr val="accent5"/>
                </a:solidFill>
                <a:latin typeface="Arial"/>
                <a:cs typeface="Arial"/>
              </a:rPr>
              <a:t>Key insights</a:t>
            </a:r>
            <a:endParaRPr lang="en-US" altLang="en-US" sz="1400" b="1" dirty="0">
              <a:solidFill>
                <a:schemeClr val="accent5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Key insights, themes, and/or findings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What worked well</a:t>
            </a:r>
            <a:endParaRPr lang="en-US" b="0" dirty="0">
              <a:solidFill>
                <a:schemeClr val="tx1"/>
              </a:solidFill>
              <a:cs typeface="Arial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didn’t work well</a:t>
            </a:r>
            <a:endParaRPr lang="en-US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55D910ED-BA97-1294-76AF-E3FC83B7C91F}"/>
              </a:ext>
            </a:extLst>
          </p:cNvPr>
          <p:cNvSpPr/>
          <p:nvPr/>
        </p:nvSpPr>
        <p:spPr>
          <a:xfrm>
            <a:off x="10841231" y="2604258"/>
            <a:ext cx="4556820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lvl="0" indent="0">
              <a:spcAft>
                <a:spcPts val="3000"/>
              </a:spcAft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US" altLang="en-US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List of recommendations at a high level</a:t>
            </a:r>
            <a:r>
              <a:rPr lang="en-US" dirty="0">
                <a:solidFill>
                  <a:schemeClr val="tx1"/>
                </a:solidFill>
              </a:rPr>
              <a:t>. It</a:t>
            </a:r>
            <a:r>
              <a:rPr lang="en-US" b="0" dirty="0">
                <a:solidFill>
                  <a:schemeClr val="tx1"/>
                </a:solidFill>
              </a:rPr>
              <a:t> can provide further detail in later slide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EFC8EB-1012-0819-7ED3-8F341BFB1C22}"/>
              </a:ext>
            </a:extLst>
          </p:cNvPr>
          <p:cNvCxnSpPr>
            <a:cxnSpLocks/>
          </p:cNvCxnSpPr>
          <p:nvPr/>
        </p:nvCxnSpPr>
        <p:spPr>
          <a:xfrm>
            <a:off x="10841230" y="3267280"/>
            <a:ext cx="455682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4669A7-AC7A-F879-E6B9-9F62C4B0BF46}"/>
              </a:ext>
            </a:extLst>
          </p:cNvPr>
          <p:cNvCxnSpPr>
            <a:cxnSpLocks/>
          </p:cNvCxnSpPr>
          <p:nvPr/>
        </p:nvCxnSpPr>
        <p:spPr>
          <a:xfrm>
            <a:off x="5850381" y="3267280"/>
            <a:ext cx="455682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9AAA95-6D76-C622-3433-0FEA35A54364}"/>
              </a:ext>
            </a:extLst>
          </p:cNvPr>
          <p:cNvCxnSpPr>
            <a:cxnSpLocks/>
          </p:cNvCxnSpPr>
          <p:nvPr/>
        </p:nvCxnSpPr>
        <p:spPr>
          <a:xfrm>
            <a:off x="859536" y="3267280"/>
            <a:ext cx="45568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10CD31-5EEA-827F-681D-F53CCE751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4CF09E-6797-CBC1-6220-E3483C2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Overview option with no recommendations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26F1B5E-3880-C6FB-35FF-3DD428897BE0}"/>
              </a:ext>
            </a:extLst>
          </p:cNvPr>
          <p:cNvSpPr/>
          <p:nvPr/>
        </p:nvSpPr>
        <p:spPr>
          <a:xfrm>
            <a:off x="859536" y="2618772"/>
            <a:ext cx="4497839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lvl="0" indent="0">
              <a:spcAft>
                <a:spcPts val="1800"/>
              </a:spcAft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alt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Summary of research objectives and/or research questions</a:t>
            </a: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5655A21E-FE7A-3769-17EE-1CAF9D8F191C}"/>
              </a:ext>
            </a:extLst>
          </p:cNvPr>
          <p:cNvSpPr/>
          <p:nvPr/>
        </p:nvSpPr>
        <p:spPr>
          <a:xfrm>
            <a:off x="5879874" y="2618772"/>
            <a:ext cx="4497839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Description of methodology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Overview of participant group(s) 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55D910ED-BA97-1294-76AF-E3FC83B7C91F}"/>
              </a:ext>
            </a:extLst>
          </p:cNvPr>
          <p:cNvSpPr/>
          <p:nvPr/>
        </p:nvSpPr>
        <p:spPr>
          <a:xfrm>
            <a:off x="10900213" y="2618772"/>
            <a:ext cx="4497839" cy="47591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lvl="0" indent="0">
              <a:spcAft>
                <a:spcPts val="1800"/>
              </a:spcAft>
            </a:pPr>
            <a:r>
              <a:rPr lang="en-US" altLang="en-US" sz="2400" b="1" dirty="0">
                <a:solidFill>
                  <a:schemeClr val="accent1"/>
                </a:solidFill>
                <a:latin typeface="Arial"/>
                <a:cs typeface="Arial"/>
              </a:rPr>
              <a:t>Key insights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List of key insights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0" dirty="0">
                <a:solidFill>
                  <a:schemeClr val="tx1"/>
                </a:solidFill>
              </a:rPr>
              <a:t>i.e</a:t>
            </a:r>
            <a:r>
              <a:rPr lang="en-US" dirty="0">
                <a:solidFill>
                  <a:schemeClr val="tx1"/>
                </a:solidFill>
              </a:rPr>
              <a:t>., what went well or didn’t go well)</a:t>
            </a:r>
            <a:endParaRPr lang="en-US" b="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5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9638-0202-3B40-8959-D58D5743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4CF09E-6797-CBC1-6220-E3483C2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Overview option of insights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Study Name</a:t>
            </a:r>
          </a:p>
        </p:txBody>
      </p:sp>
      <p:sp>
        <p:nvSpPr>
          <p:cNvPr id="107" name="Freeform 6">
            <a:hlinkClick r:id="rId3" action="ppaction://hlinksldjump"/>
            <a:extLst>
              <a:ext uri="{FF2B5EF4-FFF2-40B4-BE49-F238E27FC236}">
                <a16:creationId xmlns:a16="http://schemas.microsoft.com/office/drawing/2014/main" id="{87316CB1-597C-CC41-BFFA-B0BFDC2FF70B}"/>
              </a:ext>
            </a:extLst>
          </p:cNvPr>
          <p:cNvSpPr/>
          <p:nvPr/>
        </p:nvSpPr>
        <p:spPr>
          <a:xfrm>
            <a:off x="759324" y="2192278"/>
            <a:ext cx="14831195" cy="1099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45720" rIns="180000" bIns="4572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A brief summary of your research purpose, goals, objectives, methodology, and participants. 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90AA5D-5628-4880-E92F-E0ACF3B9F9C1}"/>
              </a:ext>
            </a:extLst>
          </p:cNvPr>
          <p:cNvSpPr/>
          <p:nvPr/>
        </p:nvSpPr>
        <p:spPr>
          <a:xfrm>
            <a:off x="5788793" y="3479800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#2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AE454-49E6-A76D-D7CC-736F13FC570C}"/>
              </a:ext>
            </a:extLst>
          </p:cNvPr>
          <p:cNvSpPr/>
          <p:nvPr/>
        </p:nvSpPr>
        <p:spPr>
          <a:xfrm>
            <a:off x="907976" y="3479800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 #1</a:t>
            </a:r>
            <a:endParaRPr lang="en-US" sz="2000" b="0" dirty="0">
              <a:solidFill>
                <a:schemeClr val="tx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(e.g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.,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core UX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issue)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15B56F-6E36-00C3-D5A8-F052CD3159BF}"/>
              </a:ext>
            </a:extLst>
          </p:cNvPr>
          <p:cNvSpPr/>
          <p:nvPr/>
        </p:nvSpPr>
        <p:spPr>
          <a:xfrm>
            <a:off x="10669611" y="3479800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#3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66A464-19F5-A2D5-CD84-7153EF640601}"/>
              </a:ext>
            </a:extLst>
          </p:cNvPr>
          <p:cNvSpPr/>
          <p:nvPr/>
        </p:nvSpPr>
        <p:spPr>
          <a:xfrm>
            <a:off x="907976" y="5996232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#4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FC29D-C0EF-11F0-1201-DC61CF3EE79A}"/>
              </a:ext>
            </a:extLst>
          </p:cNvPr>
          <p:cNvSpPr/>
          <p:nvPr/>
        </p:nvSpPr>
        <p:spPr>
          <a:xfrm>
            <a:off x="5788793" y="5996232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marL="571500" lvl="2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#5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F966EE-E1E9-2276-712A-2CD224AAF4D1}"/>
              </a:ext>
            </a:extLst>
          </p:cNvPr>
          <p:cNvSpPr/>
          <p:nvPr/>
        </p:nvSpPr>
        <p:spPr>
          <a:xfrm>
            <a:off x="10669611" y="5996232"/>
            <a:ext cx="4206449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274320" rIns="504000" bIns="274320" rtlCol="0" anchor="ctr" anchorCtr="0"/>
          <a:lstStyle/>
          <a:p>
            <a:pPr algn="ctr" defTabSz="1219170">
              <a:lnSpc>
                <a:spcPct val="120000"/>
              </a:lnSpc>
              <a:spcBef>
                <a:spcPct val="0"/>
              </a:spcBef>
              <a:defRPr/>
            </a:pPr>
            <a:endParaRPr lang="en-US" sz="2000" b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algn="ctr"/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Key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insight</a:t>
            </a:r>
            <a:r>
              <a:rPr lang="en-US" sz="2000" b="0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#6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 defTabSz="1219170">
              <a:lnSpc>
                <a:spcPct val="120000"/>
              </a:lnSpc>
              <a:spcBef>
                <a:spcPct val="0"/>
              </a:spcBef>
              <a:defRPr/>
            </a:pPr>
            <a:endParaRPr lang="en-US" sz="2000" spc="-20">
              <a:solidFill>
                <a:srgbClr val="151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C5E0DD-01EE-D92F-01D3-FC2DC80B25BF}"/>
              </a:ext>
            </a:extLst>
          </p:cNvPr>
          <p:cNvCxnSpPr>
            <a:cxnSpLocks/>
          </p:cNvCxnSpPr>
          <p:nvPr/>
        </p:nvCxnSpPr>
        <p:spPr>
          <a:xfrm>
            <a:off x="904774" y="3479800"/>
            <a:ext cx="4206449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604841-F48A-3175-B635-4A87DF62F878}"/>
              </a:ext>
            </a:extLst>
          </p:cNvPr>
          <p:cNvCxnSpPr>
            <a:cxnSpLocks/>
          </p:cNvCxnSpPr>
          <p:nvPr/>
        </p:nvCxnSpPr>
        <p:spPr>
          <a:xfrm>
            <a:off x="5773553" y="3479800"/>
            <a:ext cx="4206449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B6E661-A439-D635-BF49-C10869DC3F65}"/>
              </a:ext>
            </a:extLst>
          </p:cNvPr>
          <p:cNvCxnSpPr>
            <a:cxnSpLocks/>
          </p:cNvCxnSpPr>
          <p:nvPr/>
        </p:nvCxnSpPr>
        <p:spPr>
          <a:xfrm>
            <a:off x="10654371" y="3479800"/>
            <a:ext cx="420644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0D3FC7-2AC9-CC05-5C74-F4CB274DACFC}"/>
              </a:ext>
            </a:extLst>
          </p:cNvPr>
          <p:cNvCxnSpPr>
            <a:cxnSpLocks/>
          </p:cNvCxnSpPr>
          <p:nvPr/>
        </p:nvCxnSpPr>
        <p:spPr>
          <a:xfrm>
            <a:off x="904774" y="5986072"/>
            <a:ext cx="4206449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F5C38B-F9FB-ED97-DCD3-E3E5B6CAEC1C}"/>
              </a:ext>
            </a:extLst>
          </p:cNvPr>
          <p:cNvCxnSpPr>
            <a:cxnSpLocks/>
          </p:cNvCxnSpPr>
          <p:nvPr/>
        </p:nvCxnSpPr>
        <p:spPr>
          <a:xfrm>
            <a:off x="5773553" y="5986072"/>
            <a:ext cx="4206449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7DF989-167B-6DA7-5B49-218283A225FE}"/>
              </a:ext>
            </a:extLst>
          </p:cNvPr>
          <p:cNvCxnSpPr>
            <a:cxnSpLocks/>
          </p:cNvCxnSpPr>
          <p:nvPr/>
        </p:nvCxnSpPr>
        <p:spPr>
          <a:xfrm>
            <a:off x="10654371" y="5986072"/>
            <a:ext cx="4206449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7498E04-F884-9C37-5A8F-B4984B0C3FF3}"/>
              </a:ext>
            </a:extLst>
          </p:cNvPr>
          <p:cNvSpPr/>
          <p:nvPr/>
        </p:nvSpPr>
        <p:spPr>
          <a:xfrm>
            <a:off x="11696131" y="1316736"/>
            <a:ext cx="3802133" cy="1508351"/>
          </a:xfrm>
          <a:prstGeom prst="wedgeRoundRectCallout">
            <a:avLst>
              <a:gd name="adj1" fmla="val -38781"/>
              <a:gd name="adj2" fmla="val 7697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Tip: You can use the colors on this page to correspond to the related insight on the next page(s).</a:t>
            </a:r>
          </a:p>
        </p:txBody>
      </p:sp>
    </p:spTree>
    <p:extLst>
      <p:ext uri="{BB962C8B-B14F-4D97-AF65-F5344CB8AC3E}">
        <p14:creationId xmlns:p14="http://schemas.microsoft.com/office/powerpoint/2010/main" val="23997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466A464-19F5-A2D5-CD84-7153EF640601}"/>
              </a:ext>
            </a:extLst>
          </p:cNvPr>
          <p:cNvSpPr/>
          <p:nvPr/>
        </p:nvSpPr>
        <p:spPr>
          <a:xfrm>
            <a:off x="908336" y="2491375"/>
            <a:ext cx="4680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216000" rIns="216000" bIns="216000" rtlCol="0" anchor="ctr" anchorCtr="0"/>
          <a:lstStyle/>
          <a:p>
            <a:pPr marL="0" lvl="1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Insight 1</a:t>
            </a:r>
            <a:endParaRPr lang="en-US" sz="2000" spc="-20">
              <a:solidFill>
                <a:srgbClr val="151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FC29D-C0EF-11F0-1201-DC61CF3EE79A}"/>
              </a:ext>
            </a:extLst>
          </p:cNvPr>
          <p:cNvSpPr/>
          <p:nvPr/>
        </p:nvSpPr>
        <p:spPr>
          <a:xfrm>
            <a:off x="5789153" y="2491375"/>
            <a:ext cx="4680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216000" rIns="216000" bIns="216000" rtlCol="0" anchor="ctr" anchorCtr="0"/>
          <a:lstStyle/>
          <a:p>
            <a:pPr marL="571500" lvl="2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Insight 2</a:t>
            </a:r>
            <a:endParaRPr lang="en-US" sz="2000" b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en-US" sz="2000" spc="-20">
              <a:solidFill>
                <a:srgbClr val="151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F966EE-E1E9-2276-712A-2CD224AAF4D1}"/>
              </a:ext>
            </a:extLst>
          </p:cNvPr>
          <p:cNvSpPr/>
          <p:nvPr/>
        </p:nvSpPr>
        <p:spPr>
          <a:xfrm>
            <a:off x="10669971" y="2491375"/>
            <a:ext cx="4680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216000" rIns="216000" bIns="216000" rtlCol="0" anchor="ctr" anchorCtr="0"/>
          <a:lstStyle/>
          <a:p>
            <a:pPr defTabSz="1219170">
              <a:spcBef>
                <a:spcPct val="0"/>
              </a:spcBef>
              <a:defRPr/>
            </a:pPr>
            <a:endParaRPr lang="en-US" sz="2000" b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Insight 3</a:t>
            </a:r>
            <a:endParaRPr lang="en-US" sz="2000" b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en-US" sz="2000" spc="-20">
              <a:solidFill>
                <a:srgbClr val="151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9638-0202-3B40-8959-D58D5743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4CF09E-6797-CBC1-6220-E3483C2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>
                <a:latin typeface="Arial"/>
                <a:cs typeface="Arial"/>
              </a:rPr>
              <a:t>Insights option 1 </a:t>
            </a:r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8BEBF9-7423-3112-671C-318FB1D6CE0E}"/>
              </a:ext>
            </a:extLst>
          </p:cNvPr>
          <p:cNvGrpSpPr/>
          <p:nvPr/>
        </p:nvGrpSpPr>
        <p:grpSpPr>
          <a:xfrm>
            <a:off x="10857135" y="2740063"/>
            <a:ext cx="1470223" cy="1470222"/>
            <a:chOff x="2473030" y="3082768"/>
            <a:chExt cx="1726164" cy="1726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18336C-A372-AB37-0E5E-CCC08224F17A}"/>
                </a:ext>
              </a:extLst>
            </p:cNvPr>
            <p:cNvSpPr txBox="1"/>
            <p:nvPr/>
          </p:nvSpPr>
          <p:spPr>
            <a:xfrm>
              <a:off x="2507663" y="3409834"/>
              <a:ext cx="1691531" cy="8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-10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X%</a:t>
              </a:r>
              <a:endParaRPr kumimoji="0" lang="en-US" sz="1100" i="0" u="none" strike="noStrike" kern="1200" cap="none" spc="-10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8E85E64-B6DB-8217-D049-9952F03A47E9}"/>
                </a:ext>
              </a:extLst>
            </p:cNvPr>
            <p:cNvSpPr/>
            <p:nvPr/>
          </p:nvSpPr>
          <p:spPr>
            <a:xfrm>
              <a:off x="2473031" y="3082768"/>
              <a:ext cx="1726163" cy="1726163"/>
            </a:xfrm>
            <a:prstGeom prst="arc">
              <a:avLst>
                <a:gd name="adj1" fmla="val 19363680"/>
                <a:gd name="adj2" fmla="val 16425946"/>
              </a:avLst>
            </a:prstGeom>
            <a:ln w="127000" cap="flat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1A1E71B-1A3A-0713-3BE4-364C98975DD2}"/>
                </a:ext>
              </a:extLst>
            </p:cNvPr>
            <p:cNvSpPr/>
            <p:nvPr/>
          </p:nvSpPr>
          <p:spPr>
            <a:xfrm>
              <a:off x="2473030" y="3082768"/>
              <a:ext cx="1726163" cy="1726163"/>
            </a:xfrm>
            <a:prstGeom prst="arc">
              <a:avLst>
                <a:gd name="adj1" fmla="val 16203787"/>
                <a:gd name="adj2" fmla="val 13197880"/>
              </a:avLst>
            </a:prstGeom>
            <a:ln w="127000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90101B95-0E5B-6E28-5BF0-DB36FEF2A938}"/>
                </a:ext>
              </a:extLst>
            </p:cNvPr>
            <p:cNvSpPr txBox="1"/>
            <p:nvPr/>
          </p:nvSpPr>
          <p:spPr>
            <a:xfrm>
              <a:off x="2543648" y="4031178"/>
              <a:ext cx="1584926" cy="313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404040"/>
                  </a:solidFill>
                </a:defRPr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participants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7C8C70-686A-EA37-F5BA-C418F50EDDDA}"/>
              </a:ext>
            </a:extLst>
          </p:cNvPr>
          <p:cNvGrpSpPr/>
          <p:nvPr/>
        </p:nvGrpSpPr>
        <p:grpSpPr>
          <a:xfrm>
            <a:off x="5973754" y="2740063"/>
            <a:ext cx="1470223" cy="1470222"/>
            <a:chOff x="2473030" y="3082768"/>
            <a:chExt cx="1726164" cy="17261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492A75-74B1-5FB0-28F4-8CA0D9C3E53D}"/>
                </a:ext>
              </a:extLst>
            </p:cNvPr>
            <p:cNvSpPr txBox="1"/>
            <p:nvPr/>
          </p:nvSpPr>
          <p:spPr>
            <a:xfrm>
              <a:off x="2507663" y="3409834"/>
              <a:ext cx="1691531" cy="8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-10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X%</a:t>
              </a:r>
              <a:endParaRPr kumimoji="0" lang="en-US" sz="1100" i="0" u="none" strike="noStrike" kern="1200" cap="none" spc="-10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90B66833-1A26-C02B-2F51-6F06F66D055B}"/>
                </a:ext>
              </a:extLst>
            </p:cNvPr>
            <p:cNvSpPr/>
            <p:nvPr/>
          </p:nvSpPr>
          <p:spPr>
            <a:xfrm>
              <a:off x="2473031" y="3082768"/>
              <a:ext cx="1726163" cy="1726163"/>
            </a:xfrm>
            <a:prstGeom prst="arc">
              <a:avLst>
                <a:gd name="adj1" fmla="val 20351327"/>
                <a:gd name="adj2" fmla="val 16425946"/>
              </a:avLst>
            </a:prstGeom>
            <a:ln w="127000" cap="flat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423BD20-019B-D74F-3A07-BA9E12D63D83}"/>
                </a:ext>
              </a:extLst>
            </p:cNvPr>
            <p:cNvSpPr/>
            <p:nvPr/>
          </p:nvSpPr>
          <p:spPr>
            <a:xfrm>
              <a:off x="2473030" y="3082768"/>
              <a:ext cx="1726163" cy="1726163"/>
            </a:xfrm>
            <a:prstGeom prst="arc">
              <a:avLst>
                <a:gd name="adj1" fmla="val 16203787"/>
                <a:gd name="adj2" fmla="val 20643338"/>
              </a:avLst>
            </a:prstGeom>
            <a:ln w="127000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52">
              <a:extLst>
                <a:ext uri="{FF2B5EF4-FFF2-40B4-BE49-F238E27FC236}">
                  <a16:creationId xmlns:a16="http://schemas.microsoft.com/office/drawing/2014/main" id="{36D668EF-72AE-D32B-5C0F-56490F885FD5}"/>
                </a:ext>
              </a:extLst>
            </p:cNvPr>
            <p:cNvSpPr txBox="1"/>
            <p:nvPr/>
          </p:nvSpPr>
          <p:spPr>
            <a:xfrm>
              <a:off x="2543648" y="4031178"/>
              <a:ext cx="1584926" cy="313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404040"/>
                  </a:solidFill>
                </a:defRPr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participants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3A8EFE-586D-B397-4B8F-B23DC7876C62}"/>
              </a:ext>
            </a:extLst>
          </p:cNvPr>
          <p:cNvGrpSpPr/>
          <p:nvPr/>
        </p:nvGrpSpPr>
        <p:grpSpPr>
          <a:xfrm>
            <a:off x="1103291" y="2740063"/>
            <a:ext cx="1470223" cy="1470222"/>
            <a:chOff x="2473030" y="3082768"/>
            <a:chExt cx="1726164" cy="17261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B24F5B-A366-3A49-8F22-B1B7610B77C8}"/>
                </a:ext>
              </a:extLst>
            </p:cNvPr>
            <p:cNvSpPr txBox="1"/>
            <p:nvPr/>
          </p:nvSpPr>
          <p:spPr>
            <a:xfrm>
              <a:off x="2507663" y="3409834"/>
              <a:ext cx="1691531" cy="8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-10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X%</a:t>
              </a:r>
              <a:endParaRPr kumimoji="0" lang="en-US" sz="1100" i="0" u="none" strike="noStrike" kern="1200" cap="none" spc="-10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01D4CEC-5459-BB49-3B9F-856E59496C12}"/>
                </a:ext>
              </a:extLst>
            </p:cNvPr>
            <p:cNvSpPr/>
            <p:nvPr/>
          </p:nvSpPr>
          <p:spPr>
            <a:xfrm>
              <a:off x="2473031" y="3082768"/>
              <a:ext cx="1726163" cy="1726163"/>
            </a:xfrm>
            <a:prstGeom prst="arc">
              <a:avLst>
                <a:gd name="adj1" fmla="val 1842629"/>
                <a:gd name="adj2" fmla="val 16425946"/>
              </a:avLst>
            </a:prstGeom>
            <a:ln w="127000" cap="flat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586B9E0D-E87C-A5BE-A1AE-082E83EC555F}"/>
                </a:ext>
              </a:extLst>
            </p:cNvPr>
            <p:cNvSpPr/>
            <p:nvPr/>
          </p:nvSpPr>
          <p:spPr>
            <a:xfrm>
              <a:off x="2473030" y="3082768"/>
              <a:ext cx="1726163" cy="1726163"/>
            </a:xfrm>
            <a:prstGeom prst="arc">
              <a:avLst>
                <a:gd name="adj1" fmla="val 16211974"/>
                <a:gd name="adj2" fmla="val 4985381"/>
              </a:avLst>
            </a:prstGeom>
            <a:ln w="127000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546A5E31-060D-C35B-4966-437D64FF4F22}"/>
                </a:ext>
              </a:extLst>
            </p:cNvPr>
            <p:cNvSpPr txBox="1"/>
            <p:nvPr/>
          </p:nvSpPr>
          <p:spPr>
            <a:xfrm>
              <a:off x="2543648" y="4031178"/>
              <a:ext cx="1584926" cy="313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404040"/>
                  </a:solidFill>
                </a:defRPr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participants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04068BE-4937-E539-ACB7-BC3EDF46E5B3}"/>
              </a:ext>
            </a:extLst>
          </p:cNvPr>
          <p:cNvSpPr txBox="1"/>
          <p:nvPr/>
        </p:nvSpPr>
        <p:spPr>
          <a:xfrm>
            <a:off x="1348226" y="5056281"/>
            <a:ext cx="42743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Direct quotes from participants</a:t>
            </a:r>
          </a:p>
          <a:p>
            <a:endParaRPr lang="en-US" sz="1600" b="1" i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b="1" i="1">
                <a:solidFill>
                  <a:schemeClr val="bg2">
                    <a:lumMod val="50000"/>
                  </a:schemeClr>
                </a:solidFill>
              </a:rPr>
              <a:t>bold</a:t>
            </a:r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 key words</a:t>
            </a:r>
            <a:endParaRPr lang="en-US" sz="1600" i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EB5CEF-519E-40D3-E84D-689577F715CF}"/>
              </a:ext>
            </a:extLst>
          </p:cNvPr>
          <p:cNvSpPr txBox="1"/>
          <p:nvPr/>
        </p:nvSpPr>
        <p:spPr>
          <a:xfrm>
            <a:off x="6207172" y="5056281"/>
            <a:ext cx="42743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Direct quotes from participants</a:t>
            </a:r>
          </a:p>
          <a:p>
            <a:endParaRPr lang="en-US" sz="1600" b="1" i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b="1" i="1">
                <a:solidFill>
                  <a:schemeClr val="bg2">
                    <a:lumMod val="50000"/>
                  </a:schemeClr>
                </a:solidFill>
              </a:rPr>
              <a:t>bold</a:t>
            </a:r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 key words</a:t>
            </a:r>
            <a:endParaRPr lang="en-US" sz="1600" i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D1DEEF-7F4E-B378-1CA3-1B3A13AD3D2D}"/>
              </a:ext>
            </a:extLst>
          </p:cNvPr>
          <p:cNvSpPr txBox="1"/>
          <p:nvPr/>
        </p:nvSpPr>
        <p:spPr>
          <a:xfrm>
            <a:off x="10994201" y="5056281"/>
            <a:ext cx="42743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Direct quotes from participants</a:t>
            </a:r>
          </a:p>
          <a:p>
            <a:endParaRPr lang="en-US" sz="1600" b="1" i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b="1" i="1">
                <a:solidFill>
                  <a:schemeClr val="bg2">
                    <a:lumMod val="50000"/>
                  </a:schemeClr>
                </a:solidFill>
              </a:rPr>
              <a:t>bold</a:t>
            </a:r>
            <a:r>
              <a:rPr lang="en-US" sz="1600" i="1">
                <a:solidFill>
                  <a:schemeClr val="bg2">
                    <a:lumMod val="50000"/>
                  </a:schemeClr>
                </a:solidFill>
              </a:rPr>
              <a:t> key words</a:t>
            </a:r>
            <a:endParaRPr lang="en-US" sz="1600" i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i="1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i="1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2813D1-7DB2-3BD8-7990-3B50B19BB83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89282" y="4793721"/>
            <a:ext cx="276812" cy="228920"/>
            <a:chOff x="4329113" y="3201988"/>
            <a:chExt cx="1654175" cy="1260475"/>
          </a:xfrm>
          <a:solidFill>
            <a:schemeClr val="bg2">
              <a:lumMod val="90000"/>
            </a:schemeClr>
          </a:solidFill>
        </p:grpSpPr>
        <p:sp>
          <p:nvSpPr>
            <p:cNvPr id="52" name="Freeform 1">
              <a:extLst>
                <a:ext uri="{FF2B5EF4-FFF2-40B4-BE49-F238E27FC236}">
                  <a16:creationId xmlns:a16="http://schemas.microsoft.com/office/drawing/2014/main" id="{1FFD528F-65DC-557C-DDB1-1EA76D92F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3" name="Freeform 2">
              <a:extLst>
                <a:ext uri="{FF2B5EF4-FFF2-40B4-BE49-F238E27FC236}">
                  <a16:creationId xmlns:a16="http://schemas.microsoft.com/office/drawing/2014/main" id="{B0EFE1AC-BA18-CCF4-0CDF-5C14BE5E7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4" name="Freeform 3">
              <a:extLst>
                <a:ext uri="{FF2B5EF4-FFF2-40B4-BE49-F238E27FC236}">
                  <a16:creationId xmlns:a16="http://schemas.microsoft.com/office/drawing/2014/main" id="{EA111273-969A-99C1-3388-4703EF605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0D214FF6-811B-CA4E-2502-D40F5645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2E20D-D6C0-0056-3D41-CE586C0D859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967358" y="4787749"/>
            <a:ext cx="276812" cy="228920"/>
            <a:chOff x="4329113" y="3201988"/>
            <a:chExt cx="1654175" cy="1260475"/>
          </a:xfrm>
          <a:solidFill>
            <a:schemeClr val="bg2">
              <a:lumMod val="90000"/>
            </a:schemeClr>
          </a:solidFill>
        </p:grpSpPr>
        <p:sp>
          <p:nvSpPr>
            <p:cNvPr id="57" name="Freeform 1">
              <a:extLst>
                <a:ext uri="{FF2B5EF4-FFF2-40B4-BE49-F238E27FC236}">
                  <a16:creationId xmlns:a16="http://schemas.microsoft.com/office/drawing/2014/main" id="{4E774DD1-CAFD-FDC1-A4E6-66C003016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8" name="Freeform 2">
              <a:extLst>
                <a:ext uri="{FF2B5EF4-FFF2-40B4-BE49-F238E27FC236}">
                  <a16:creationId xmlns:a16="http://schemas.microsoft.com/office/drawing/2014/main" id="{68F596E9-7A4C-79CA-E4B7-912485CC3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9" name="Freeform 3">
              <a:extLst>
                <a:ext uri="{FF2B5EF4-FFF2-40B4-BE49-F238E27FC236}">
                  <a16:creationId xmlns:a16="http://schemas.microsoft.com/office/drawing/2014/main" id="{4C927AB8-CF02-1BB4-E982-6FA6955F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B0A083A6-79C2-3803-931F-F9F8F968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371B7E2-4C37-9BEB-FD17-5EA2B79187C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845434" y="4787749"/>
            <a:ext cx="276812" cy="228920"/>
            <a:chOff x="4329113" y="3201988"/>
            <a:chExt cx="1654175" cy="1260475"/>
          </a:xfrm>
          <a:solidFill>
            <a:schemeClr val="bg2">
              <a:lumMod val="90000"/>
            </a:schemeClr>
          </a:solidFill>
        </p:grpSpPr>
        <p:sp>
          <p:nvSpPr>
            <p:cNvPr id="62" name="Freeform 1">
              <a:extLst>
                <a:ext uri="{FF2B5EF4-FFF2-40B4-BE49-F238E27FC236}">
                  <a16:creationId xmlns:a16="http://schemas.microsoft.com/office/drawing/2014/main" id="{449B4008-2EF5-8B93-1D2C-BDF0E7C3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63" name="Freeform 2">
              <a:extLst>
                <a:ext uri="{FF2B5EF4-FFF2-40B4-BE49-F238E27FC236}">
                  <a16:creationId xmlns:a16="http://schemas.microsoft.com/office/drawing/2014/main" id="{A6EEAB69-C925-B98A-C9C1-DC696ECCF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38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38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E86744FB-DE5A-2223-676D-D750A53B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836E25CE-AEA4-4F19-F9E0-BDDE860F4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201988"/>
              <a:ext cx="765175" cy="1260475"/>
            </a:xfrm>
            <a:custGeom>
              <a:avLst/>
              <a:gdLst>
                <a:gd name="T0" fmla="*/ 2125 w 2126"/>
                <a:gd name="T1" fmla="*/ 0 h 3500"/>
                <a:gd name="T2" fmla="*/ 0 w 2126"/>
                <a:gd name="T3" fmla="*/ 0 h 3500"/>
                <a:gd name="T4" fmla="*/ 0 w 2126"/>
                <a:gd name="T5" fmla="*/ 1718 h 3500"/>
                <a:gd name="T6" fmla="*/ 906 w 2126"/>
                <a:gd name="T7" fmla="*/ 1718 h 3500"/>
                <a:gd name="T8" fmla="*/ 406 w 2126"/>
                <a:gd name="T9" fmla="*/ 3499 h 3500"/>
                <a:gd name="T10" fmla="*/ 1406 w 2126"/>
                <a:gd name="T11" fmla="*/ 3499 h 3500"/>
                <a:gd name="T12" fmla="*/ 2125 w 2126"/>
                <a:gd name="T13" fmla="*/ 1718 h 3500"/>
                <a:gd name="T14" fmla="*/ 2125 w 2126"/>
                <a:gd name="T15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3500">
                  <a:moveTo>
                    <a:pt x="2125" y="0"/>
                  </a:moveTo>
                  <a:lnTo>
                    <a:pt x="0" y="0"/>
                  </a:lnTo>
                  <a:lnTo>
                    <a:pt x="0" y="1718"/>
                  </a:lnTo>
                  <a:lnTo>
                    <a:pt x="906" y="1718"/>
                  </a:lnTo>
                  <a:lnTo>
                    <a:pt x="406" y="3499"/>
                  </a:lnTo>
                  <a:lnTo>
                    <a:pt x="1406" y="3499"/>
                  </a:lnTo>
                  <a:lnTo>
                    <a:pt x="2125" y="1718"/>
                  </a:lnTo>
                  <a:lnTo>
                    <a:pt x="21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38147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24D838-5928-BE79-BD87-2D9B070E0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D2BAF-2300-4C40-83DE-DBE2DB483F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EE44A90-EBC2-3181-7B3B-63C4AF56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>
                <a:latin typeface="Arial"/>
                <a:cs typeface="Arial"/>
              </a:rPr>
              <a:t>Insights option 2 </a:t>
            </a:r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yebrow">
            <a:extLst>
              <a:ext uri="{FF2B5EF4-FFF2-40B4-BE49-F238E27FC236}">
                <a16:creationId xmlns:a16="http://schemas.microsoft.com/office/drawing/2014/main" id="{6BD3CF1F-CB39-5D74-2B9D-08D5C3D5D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Research Study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EBC89-4616-395E-7D66-5AE1858A0B41}"/>
              </a:ext>
            </a:extLst>
          </p:cNvPr>
          <p:cNvSpPr/>
          <p:nvPr/>
        </p:nvSpPr>
        <p:spPr>
          <a:xfrm>
            <a:off x="1234004" y="2660305"/>
            <a:ext cx="6510946" cy="5428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71F2B-6349-91AB-9A82-4B5D7AFE18BB}"/>
              </a:ext>
            </a:extLst>
          </p:cNvPr>
          <p:cNvSpPr txBox="1"/>
          <p:nvPr/>
        </p:nvSpPr>
        <p:spPr>
          <a:xfrm>
            <a:off x="1558428" y="4697644"/>
            <a:ext cx="5862280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 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D22D5-158D-F0DC-5342-0F3923870BA9}"/>
              </a:ext>
            </a:extLst>
          </p:cNvPr>
          <p:cNvSpPr txBox="1"/>
          <p:nvPr/>
        </p:nvSpPr>
        <p:spPr>
          <a:xfrm>
            <a:off x="4022704" y="3116843"/>
            <a:ext cx="276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EE734-86B8-6C57-C8AC-75C77DA5E72E}"/>
              </a:ext>
            </a:extLst>
          </p:cNvPr>
          <p:cNvSpPr/>
          <p:nvPr/>
        </p:nvSpPr>
        <p:spPr>
          <a:xfrm>
            <a:off x="8480290" y="2660305"/>
            <a:ext cx="6510946" cy="5428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D07C7-107D-C075-BD57-1380A5A5828B}"/>
              </a:ext>
            </a:extLst>
          </p:cNvPr>
          <p:cNvSpPr txBox="1"/>
          <p:nvPr/>
        </p:nvSpPr>
        <p:spPr>
          <a:xfrm>
            <a:off x="8804713" y="4685452"/>
            <a:ext cx="5791027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 insights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5D2F2-6BF4-672D-2C0B-38A0D76A7845}"/>
              </a:ext>
            </a:extLst>
          </p:cNvPr>
          <p:cNvSpPr txBox="1"/>
          <p:nvPr/>
        </p:nvSpPr>
        <p:spPr>
          <a:xfrm>
            <a:off x="11268992" y="3116843"/>
            <a:ext cx="254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51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 2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D3BE62-CCBC-15EC-499B-77538A50E78F}"/>
              </a:ext>
            </a:extLst>
          </p:cNvPr>
          <p:cNvGrpSpPr/>
          <p:nvPr/>
        </p:nvGrpSpPr>
        <p:grpSpPr>
          <a:xfrm>
            <a:off x="9178615" y="2982005"/>
            <a:ext cx="1470223" cy="1470222"/>
            <a:chOff x="2473030" y="3082768"/>
            <a:chExt cx="1726164" cy="1726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DB7348-544A-BEEF-BD5A-262BEC43A7B6}"/>
                </a:ext>
              </a:extLst>
            </p:cNvPr>
            <p:cNvSpPr txBox="1"/>
            <p:nvPr/>
          </p:nvSpPr>
          <p:spPr>
            <a:xfrm>
              <a:off x="2507663" y="3409834"/>
              <a:ext cx="1691531" cy="8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-10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X%</a:t>
              </a:r>
              <a:endParaRPr kumimoji="0" lang="en-US" sz="1100" i="0" u="none" strike="noStrike" kern="1200" cap="none" spc="-10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F5476E4-1EFF-DFAB-9B4C-98B776CDC231}"/>
                </a:ext>
              </a:extLst>
            </p:cNvPr>
            <p:cNvSpPr/>
            <p:nvPr/>
          </p:nvSpPr>
          <p:spPr>
            <a:xfrm>
              <a:off x="2473031" y="3082768"/>
              <a:ext cx="1726163" cy="1726163"/>
            </a:xfrm>
            <a:prstGeom prst="arc">
              <a:avLst>
                <a:gd name="adj1" fmla="val 20351327"/>
                <a:gd name="adj2" fmla="val 16425946"/>
              </a:avLst>
            </a:prstGeom>
            <a:ln w="127000" cap="flat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E2F219D-26EC-62BE-A803-B4D9114330A8}"/>
                </a:ext>
              </a:extLst>
            </p:cNvPr>
            <p:cNvSpPr/>
            <p:nvPr/>
          </p:nvSpPr>
          <p:spPr>
            <a:xfrm>
              <a:off x="2473030" y="3082768"/>
              <a:ext cx="1726163" cy="1726163"/>
            </a:xfrm>
            <a:prstGeom prst="arc">
              <a:avLst>
                <a:gd name="adj1" fmla="val 16203787"/>
                <a:gd name="adj2" fmla="val 20643338"/>
              </a:avLst>
            </a:prstGeom>
            <a:ln w="127000" cap="flat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14E1218B-0668-818E-D07C-8A2DD4F6EAE1}"/>
                </a:ext>
              </a:extLst>
            </p:cNvPr>
            <p:cNvSpPr txBox="1"/>
            <p:nvPr/>
          </p:nvSpPr>
          <p:spPr>
            <a:xfrm>
              <a:off x="2543648" y="4031178"/>
              <a:ext cx="1584926" cy="313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404040"/>
                  </a:solidFill>
                </a:defRPr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participants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C6235C-06AE-6E9C-18D1-218CD31F3FBB}"/>
              </a:ext>
            </a:extLst>
          </p:cNvPr>
          <p:cNvGrpSpPr/>
          <p:nvPr/>
        </p:nvGrpSpPr>
        <p:grpSpPr>
          <a:xfrm>
            <a:off x="2171954" y="2982005"/>
            <a:ext cx="1470223" cy="1470222"/>
            <a:chOff x="2473030" y="3082768"/>
            <a:chExt cx="1726164" cy="17261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39ECD6-9D8E-C9AC-8CBC-E0798E9E34A3}"/>
                </a:ext>
              </a:extLst>
            </p:cNvPr>
            <p:cNvSpPr txBox="1"/>
            <p:nvPr/>
          </p:nvSpPr>
          <p:spPr>
            <a:xfrm>
              <a:off x="2507663" y="3409834"/>
              <a:ext cx="1691531" cy="8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-10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X%</a:t>
              </a:r>
              <a:endParaRPr kumimoji="0" lang="en-US" sz="1100" i="0" u="none" strike="noStrike" kern="1200" cap="none" spc="-10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5B648DB-529E-707E-482F-099B9CA5BD95}"/>
                </a:ext>
              </a:extLst>
            </p:cNvPr>
            <p:cNvSpPr/>
            <p:nvPr/>
          </p:nvSpPr>
          <p:spPr>
            <a:xfrm>
              <a:off x="2473031" y="3082768"/>
              <a:ext cx="1726163" cy="1726163"/>
            </a:xfrm>
            <a:prstGeom prst="arc">
              <a:avLst>
                <a:gd name="adj1" fmla="val 21109321"/>
                <a:gd name="adj2" fmla="val 16425946"/>
              </a:avLst>
            </a:prstGeom>
            <a:ln w="127000" cap="flat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B87ACE2-F391-500F-D61F-8B30E458487A}"/>
                </a:ext>
              </a:extLst>
            </p:cNvPr>
            <p:cNvSpPr/>
            <p:nvPr/>
          </p:nvSpPr>
          <p:spPr>
            <a:xfrm>
              <a:off x="2473030" y="3082768"/>
              <a:ext cx="1726163" cy="1726163"/>
            </a:xfrm>
            <a:prstGeom prst="arc">
              <a:avLst>
                <a:gd name="adj1" fmla="val 16211974"/>
                <a:gd name="adj2" fmla="val 21234457"/>
              </a:avLst>
            </a:prstGeom>
            <a:ln w="127000" cap="flat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52">
              <a:extLst>
                <a:ext uri="{FF2B5EF4-FFF2-40B4-BE49-F238E27FC236}">
                  <a16:creationId xmlns:a16="http://schemas.microsoft.com/office/drawing/2014/main" id="{DF66875A-2CCF-0D74-9D7E-F4071A569FB2}"/>
                </a:ext>
              </a:extLst>
            </p:cNvPr>
            <p:cNvSpPr txBox="1"/>
            <p:nvPr/>
          </p:nvSpPr>
          <p:spPr>
            <a:xfrm>
              <a:off x="2543648" y="4031178"/>
              <a:ext cx="1584926" cy="313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404040"/>
                  </a:solidFill>
                </a:defRPr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participants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7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9638-0202-3B40-8959-D58D5743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4CF09E-6797-CBC1-6220-E3483C2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Recommendations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Study Name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8A97EE-ABDB-887C-67B3-A192BCDCFCBF}"/>
              </a:ext>
            </a:extLst>
          </p:cNvPr>
          <p:cNvSpPr txBox="1"/>
          <p:nvPr/>
        </p:nvSpPr>
        <p:spPr>
          <a:xfrm>
            <a:off x="6129397" y="8762424"/>
            <a:ext cx="399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>
                <a:solidFill>
                  <a:srgbClr val="FF0000"/>
                </a:solidFill>
              </a:rPr>
              <a:t>FOR INFOR INTERNAL USE ONLY – NOT FOR DISTRIBUTION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0C15E-FDBC-88B0-F311-ACF6E8CD5DED}"/>
              </a:ext>
            </a:extLst>
          </p:cNvPr>
          <p:cNvSpPr txBox="1"/>
          <p:nvPr/>
        </p:nvSpPr>
        <p:spPr>
          <a:xfrm>
            <a:off x="835526" y="2273472"/>
            <a:ext cx="4809600" cy="2260299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Recommendation 1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Key points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2873F-6050-2460-4C92-E32E37FFD25F}"/>
              </a:ext>
            </a:extLst>
          </p:cNvPr>
          <p:cNvSpPr txBox="1"/>
          <p:nvPr/>
        </p:nvSpPr>
        <p:spPr>
          <a:xfrm>
            <a:off x="5668924" y="2273472"/>
            <a:ext cx="4809600" cy="2103850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 2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29D428-C3E4-A94B-D34A-1A4F48313166}"/>
              </a:ext>
            </a:extLst>
          </p:cNvPr>
          <p:cNvSpPr txBox="1"/>
          <p:nvPr/>
        </p:nvSpPr>
        <p:spPr>
          <a:xfrm>
            <a:off x="847425" y="4978009"/>
            <a:ext cx="4809600" cy="2440915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 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points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6EC38C-5AD6-9E64-78D9-00B7083B9560}"/>
              </a:ext>
            </a:extLst>
          </p:cNvPr>
          <p:cNvSpPr txBox="1"/>
          <p:nvPr/>
        </p:nvSpPr>
        <p:spPr>
          <a:xfrm>
            <a:off x="10484223" y="2273472"/>
            <a:ext cx="4851069" cy="2103850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 3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points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900F98-3A54-FEA5-C9B0-09D5F43E0309}"/>
              </a:ext>
            </a:extLst>
          </p:cNvPr>
          <p:cNvCxnSpPr>
            <a:cxnSpLocks/>
          </p:cNvCxnSpPr>
          <p:nvPr/>
        </p:nvCxnSpPr>
        <p:spPr>
          <a:xfrm flipV="1">
            <a:off x="1257748" y="4876428"/>
            <a:ext cx="14149892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2D29B4-B2D2-D361-032B-FA77B14430D8}"/>
              </a:ext>
            </a:extLst>
          </p:cNvPr>
          <p:cNvCxnSpPr>
            <a:cxnSpLocks/>
          </p:cNvCxnSpPr>
          <p:nvPr/>
        </p:nvCxnSpPr>
        <p:spPr>
          <a:xfrm flipV="1">
            <a:off x="10467109" y="2415364"/>
            <a:ext cx="0" cy="5070609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3B1E18-8365-D631-C812-1CAAB581107F}"/>
              </a:ext>
            </a:extLst>
          </p:cNvPr>
          <p:cNvCxnSpPr>
            <a:cxnSpLocks/>
          </p:cNvCxnSpPr>
          <p:nvPr/>
        </p:nvCxnSpPr>
        <p:spPr>
          <a:xfrm flipV="1">
            <a:off x="5668923" y="2380932"/>
            <a:ext cx="0" cy="5088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C94023-25A4-05B7-BF85-62584EFD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96" y="2316952"/>
            <a:ext cx="509326" cy="5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21A7A0-0D7B-47A8-78B2-8B5D44BC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190" y="2370196"/>
            <a:ext cx="361603" cy="3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110BD7B-924A-2D03-4A83-FA4F710C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1" y="5108324"/>
            <a:ext cx="392026" cy="3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0684AFF-AACB-CCAC-B004-1FA3875C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15" y="2370197"/>
            <a:ext cx="361603" cy="3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E7939-B33D-207E-0855-D2972E39F3C5}"/>
              </a:ext>
            </a:extLst>
          </p:cNvPr>
          <p:cNvSpPr txBox="1"/>
          <p:nvPr/>
        </p:nvSpPr>
        <p:spPr>
          <a:xfrm>
            <a:off x="10581086" y="4978009"/>
            <a:ext cx="5085633" cy="3105425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 6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4CAA3-FACB-3FCD-165F-3774F13187E8}"/>
              </a:ext>
            </a:extLst>
          </p:cNvPr>
          <p:cNvSpPr txBox="1"/>
          <p:nvPr/>
        </p:nvSpPr>
        <p:spPr>
          <a:xfrm>
            <a:off x="5807916" y="4978009"/>
            <a:ext cx="4642078" cy="2262773"/>
          </a:xfrm>
          <a:prstGeom prst="rect">
            <a:avLst/>
          </a:prstGeom>
          <a:noFill/>
        </p:spPr>
        <p:txBody>
          <a:bodyPr wrap="square" lIns="274320" tIns="180000" rIns="274320" bIns="180000" rtlCol="0" anchor="t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 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51C2C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5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2D9E09-3AF4-4165-0F50-FCD58E19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53" y="5077696"/>
            <a:ext cx="477448" cy="4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8F0BF84-217B-117E-A52A-C882C09F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4" y="5086852"/>
            <a:ext cx="425489" cy="4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nfor Corporate PowerPoint">
  <a:themeElements>
    <a:clrScheme name="Infor Corporate Template">
      <a:dk1>
        <a:srgbClr val="151C2C"/>
      </a:dk1>
      <a:lt1>
        <a:srgbClr val="FFFFFF"/>
      </a:lt1>
      <a:dk2>
        <a:srgbClr val="181E2C"/>
      </a:dk2>
      <a:lt2>
        <a:srgbClr val="EAEAEA"/>
      </a:lt2>
      <a:accent1>
        <a:srgbClr val="537EE3"/>
      </a:accent1>
      <a:accent2>
        <a:srgbClr val="93E0E0"/>
      </a:accent2>
      <a:accent3>
        <a:srgbClr val="78D7A3"/>
      </a:accent3>
      <a:accent4>
        <a:srgbClr val="FEAE76"/>
      </a:accent4>
      <a:accent5>
        <a:srgbClr val="B389EC"/>
      </a:accent5>
      <a:accent6>
        <a:srgbClr val="F4C1C1"/>
      </a:accent6>
      <a:hlink>
        <a:srgbClr val="2A78DD"/>
      </a:hlink>
      <a:folHlink>
        <a:srgbClr val="004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for Corporate Template" id="{717AA9B3-8A3B-6E42-8956-4A42BC1ECCE3}" vid="{4A8EDDC5-21A9-8D49-BFCF-6D814026ECBC}"/>
    </a:ext>
  </a:extLst>
</a:theme>
</file>

<file path=ppt/theme/theme2.xml><?xml version="1.0" encoding="utf-8"?>
<a:theme xmlns:a="http://schemas.openxmlformats.org/drawingml/2006/main" name="2_Infor Corporate PowerPoint">
  <a:themeElements>
    <a:clrScheme name="Infor Corporate Template">
      <a:dk1>
        <a:srgbClr val="151C2C"/>
      </a:dk1>
      <a:lt1>
        <a:srgbClr val="FFFFFF"/>
      </a:lt1>
      <a:dk2>
        <a:srgbClr val="181E2C"/>
      </a:dk2>
      <a:lt2>
        <a:srgbClr val="EAEAEA"/>
      </a:lt2>
      <a:accent1>
        <a:srgbClr val="537EE3"/>
      </a:accent1>
      <a:accent2>
        <a:srgbClr val="93E0E0"/>
      </a:accent2>
      <a:accent3>
        <a:srgbClr val="78D7A3"/>
      </a:accent3>
      <a:accent4>
        <a:srgbClr val="FEAE76"/>
      </a:accent4>
      <a:accent5>
        <a:srgbClr val="B389EC"/>
      </a:accent5>
      <a:accent6>
        <a:srgbClr val="F4C1C1"/>
      </a:accent6>
      <a:hlink>
        <a:srgbClr val="2A78DD"/>
      </a:hlink>
      <a:folHlink>
        <a:srgbClr val="004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for Corporate Template" id="{717AA9B3-8A3B-6E42-8956-4A42BC1ECCE3}" vid="{4A8EDDC5-21A9-8D49-BFCF-6D814026EC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C0B97DAF2194EB00550F5BC897E11" ma:contentTypeVersion="19" ma:contentTypeDescription="Create a new document." ma:contentTypeScope="" ma:versionID="4729c0932aaedb05678cdb7d596ffbfb">
  <xsd:schema xmlns:xsd="http://www.w3.org/2001/XMLSchema" xmlns:xs="http://www.w3.org/2001/XMLSchema" xmlns:p="http://schemas.microsoft.com/office/2006/metadata/properties" xmlns:ns2="427228bb-67f6-4055-b265-4e4cb3390e2b" xmlns:ns3="e7e17b46-d100-4051-b357-12aa2ecf6c8c" targetNamespace="http://schemas.microsoft.com/office/2006/metadata/properties" ma:root="true" ma:fieldsID="1a70398b1c4e977ad87634112dd1cf31" ns2:_="" ns3:_="">
    <xsd:import namespace="427228bb-67f6-4055-b265-4e4cb3390e2b"/>
    <xsd:import namespace="e7e17b46-d100-4051-b357-12aa2ecf6c8c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Sec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ReadGuidelines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228bb-67f6-4055-b265-4e4cb3390e2b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Template"/>
          <xsd:enumeration value="Report"/>
          <xsd:enumeration value="Example"/>
          <xsd:enumeration value="Persona"/>
          <xsd:enumeration value="Guideline"/>
          <xsd:enumeration value="Case Study"/>
          <xsd:enumeration value="Other"/>
          <xsd:enumeration value="Tip Sheet"/>
        </xsd:restriction>
      </xsd:simpleType>
    </xsd:element>
    <xsd:element name="Section" ma:index="9" nillable="true" ma:displayName="Section" ma:format="Dropdown" ma:internalName="Section">
      <xsd:simpleType>
        <xsd:restriction base="dms:Choice">
          <xsd:enumeration value="UX Heuristics"/>
          <xsd:enumeration value="Personas"/>
          <xsd:enumeration value="UX Research"/>
          <xsd:enumeration value="UX Insights"/>
          <xsd:enumeration value="Usability Testing"/>
          <xsd:enumeration value="Participant Engagement"/>
          <xsd:enumeration value="Choice 7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48401e6-9f98-44c8-bbf7-d770b93286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ReadGuidelines" ma:index="24" nillable="true" ma:displayName="Guidelines" ma:format="Hyperlink" ma:internalName="ReadGuidelin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humbnail" ma:index="25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17b46-d100-4051-b357-12aa2ecf6c8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11674aa-51d3-4c24-ac64-2a211577303e}" ma:internalName="TaxCatchAll" ma:showField="CatchAllData" ma:web="e7e17b46-d100-4051-b357-12aa2ecf6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e17b46-d100-4051-b357-12aa2ecf6c8c" xsi:nil="true"/>
    <lcf76f155ced4ddcb4097134ff3c332f xmlns="427228bb-67f6-4055-b265-4e4cb3390e2b">
      <Terms xmlns="http://schemas.microsoft.com/office/infopath/2007/PartnerControls"/>
    </lcf76f155ced4ddcb4097134ff3c332f>
    <ReadGuidelines xmlns="427228bb-67f6-4055-b265-4e4cb3390e2b">
      <Url>https://inforonline.sharepoint.com/sites/IndustryCloudExperience/SitePages/UX-Research.aspx#how-do-you-conduct-ux-research-%E2%80%8B%E2%80%8B%E2%80%8B%E2%80%8B%E2%80%8B%E2%80%8B%E2%80%8B</Url>
      <Description>Read more</Description>
    </ReadGuidelines>
    <DocumentType xmlns="427228bb-67f6-4055-b265-4e4cb3390e2b">Template</DocumentType>
    <Section xmlns="427228bb-67f6-4055-b265-4e4cb3390e2b">UX Research</Section>
    <Thumbnail xmlns="427228bb-67f6-4055-b265-4e4cb3390e2b">
      <Url xsi:nil="true"/>
      <Description xsi:nil="true"/>
    </Thumbnai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F21E45-0E9E-4A3B-9C1C-9EBB2150212A}"/>
</file>

<file path=customXml/itemProps2.xml><?xml version="1.0" encoding="utf-8"?>
<ds:datastoreItem xmlns:ds="http://schemas.openxmlformats.org/officeDocument/2006/customXml" ds:itemID="{98F567EC-AFDD-4AC2-A336-92C0B065E732}">
  <ds:schemaRefs>
    <ds:schemaRef ds:uri="http://purl.org/dc/terms/"/>
    <ds:schemaRef ds:uri="http://purl.org/dc/elements/1.1/"/>
    <ds:schemaRef ds:uri="http://www.w3.org/XML/1998/namespace"/>
    <ds:schemaRef ds:uri="49ec245d-7340-4e85-8051-f5db8b804ef4"/>
    <ds:schemaRef ds:uri="http://schemas.microsoft.com/office/2006/documentManagement/types"/>
    <ds:schemaRef ds:uri="http://purl.org/dc/dcmitype/"/>
    <ds:schemaRef ds:uri="eeba0ae6-2710-4361-be4a-ba36376ed29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993BEA1-650B-452F-9384-9BC36EAE57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1101</Words>
  <Application>Microsoft Office PowerPoint</Application>
  <PresentationFormat>Custom</PresentationFormat>
  <Paragraphs>259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System Font Regular</vt:lpstr>
      <vt:lpstr>Times</vt:lpstr>
      <vt:lpstr>Infor Corporate PowerPoint</vt:lpstr>
      <vt:lpstr>2_Infor Corporate PowerPoint</vt:lpstr>
      <vt:lpstr>Table of Contents [DELETE BEFORE USE]</vt:lpstr>
      <vt:lpstr>Name of research study Subtitle</vt:lpstr>
      <vt:lpstr>Summary</vt:lpstr>
      <vt:lpstr>Overview option with recommendations</vt:lpstr>
      <vt:lpstr>Overview option with no recommendations</vt:lpstr>
      <vt:lpstr>Overview option of insights only</vt:lpstr>
      <vt:lpstr>Insights option 1 </vt:lpstr>
      <vt:lpstr>Insights option 2 </vt:lpstr>
      <vt:lpstr>Recommendations</vt:lpstr>
      <vt:lpstr>Recommendations alternative</vt:lpstr>
      <vt:lpstr>Thank you</vt:lpstr>
      <vt:lpstr>Appendix</vt:lpstr>
      <vt:lpstr>Participant breakdown example 1</vt:lpstr>
      <vt:lpstr>Participant breakdown example 2</vt:lpstr>
      <vt:lpstr>Results: Multiple choice question summary example</vt:lpstr>
      <vt:lpstr>Results: Question open response example</vt:lpstr>
      <vt:lpstr>Results: Task success rate summary example</vt:lpstr>
      <vt:lpstr>Results: Table summary example</vt:lpstr>
      <vt:lpstr>Survey/interview questions </vt:lpstr>
      <vt:lpstr>Usability testing task question / stimuli example</vt:lpstr>
      <vt:lpstr>Usability testing task question / stimuli mobile example 1 </vt:lpstr>
      <vt:lpstr>Usability testing task question / stimuli example 2 </vt:lpstr>
      <vt:lpstr>Limitations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Templates</dc:title>
  <dc:subject/>
  <dc:creator>Irene Chun</dc:creator>
  <cp:keywords/>
  <dc:description/>
  <cp:lastModifiedBy>Daphne Liu</cp:lastModifiedBy>
  <cp:revision>41</cp:revision>
  <dcterms:created xsi:type="dcterms:W3CDTF">2022-09-16T19:48:51Z</dcterms:created>
  <dcterms:modified xsi:type="dcterms:W3CDTF">2023-03-15T19:59:02Z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0x0101000E3C0B97DAF2194EB00550F5BC897E11</vt:lpwstr>
  </property>
  <property fmtid="{D5CDD505-2E9C-101B-9397-08002B2CF9AE}" pid="3" name="MediaServiceImageTags">
    <vt:lpwstr/>
  </property>
</Properties>
</file>